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333" r:id="rId22"/>
    <p:sldId id="269" r:id="rId23"/>
    <p:sldId id="304" r:id="rId24"/>
    <p:sldId id="305" r:id="rId25"/>
    <p:sldId id="307" r:id="rId26"/>
    <p:sldId id="306" r:id="rId27"/>
    <p:sldId id="308" r:id="rId28"/>
    <p:sldId id="334"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6" d="100"/>
          <a:sy n="96" d="100"/>
        </p:scale>
        <p:origin x="141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5A9A85-C0E3-486A-8C60-536A0DA7EE27}" type="doc">
      <dgm:prSet loTypeId="urn:microsoft.com/office/officeart/2005/8/layout/process4" loCatId="process" qsTypeId="urn:microsoft.com/office/officeart/2005/8/quickstyle/simple5" qsCatId="simple" csTypeId="urn:microsoft.com/office/officeart/2005/8/colors/colorful1" csCatId="colorful" phldr="1"/>
      <dgm:spPr/>
      <dgm:t>
        <a:bodyPr/>
        <a:lstStyle/>
        <a:p>
          <a:endParaRPr lang="zh-TW" altLang="en-US"/>
        </a:p>
      </dgm:t>
    </dgm:pt>
    <dgm:pt modelId="{5D89FCC8-9685-4E07-AEA7-9911B2FA4D0D}">
      <dgm:prSet phldrT="[Text]"/>
      <dgm:spPr/>
      <dgm:t>
        <a:bodyPr/>
        <a:lstStyle/>
        <a:p>
          <a:r>
            <a:rPr lang="en-US" altLang="zh-TW" b="1" dirty="0">
              <a:solidFill>
                <a:schemeClr val="tx1"/>
              </a:solidFill>
            </a:rPr>
            <a:t>Request raw launch data via SpaceX API call</a:t>
          </a:r>
          <a:endParaRPr lang="zh-TW" altLang="en-US" b="1" dirty="0">
            <a:solidFill>
              <a:schemeClr val="tx1"/>
            </a:solidFill>
          </a:endParaRPr>
        </a:p>
      </dgm:t>
    </dgm:pt>
    <dgm:pt modelId="{A691E686-8372-47A8-89BF-9A17DBED6BB7}" type="parTrans" cxnId="{E31EC0C2-A0F7-49F1-B61C-024C7A2DDC12}">
      <dgm:prSet/>
      <dgm:spPr/>
      <dgm:t>
        <a:bodyPr/>
        <a:lstStyle/>
        <a:p>
          <a:endParaRPr lang="zh-TW" altLang="en-US" b="1">
            <a:solidFill>
              <a:schemeClr val="tx1"/>
            </a:solidFill>
          </a:endParaRPr>
        </a:p>
      </dgm:t>
    </dgm:pt>
    <dgm:pt modelId="{A39371D5-F329-4993-8462-C4576059BB64}" type="sibTrans" cxnId="{E31EC0C2-A0F7-49F1-B61C-024C7A2DDC12}">
      <dgm:prSet/>
      <dgm:spPr/>
      <dgm:t>
        <a:bodyPr/>
        <a:lstStyle/>
        <a:p>
          <a:endParaRPr lang="zh-TW" altLang="en-US" b="1">
            <a:solidFill>
              <a:schemeClr val="tx1"/>
            </a:solidFill>
          </a:endParaRPr>
        </a:p>
      </dgm:t>
    </dgm:pt>
    <dgm:pt modelId="{9761E9D4-66C1-4E47-B0F0-A6F2F97C2B66}">
      <dgm:prSet phldrT="[Text]"/>
      <dgm:spPr/>
      <dgm:t>
        <a:bodyPr/>
        <a:lstStyle/>
        <a:p>
          <a:r>
            <a:rPr lang="en-US" altLang="zh-TW" b="1" dirty="0">
              <a:solidFill>
                <a:schemeClr val="tx1"/>
              </a:solidFill>
            </a:rPr>
            <a:t>Decode response content and turn it into Pandas </a:t>
          </a:r>
          <a:r>
            <a:rPr lang="en-US" altLang="zh-TW" b="1" dirty="0" err="1">
              <a:solidFill>
                <a:schemeClr val="tx1"/>
              </a:solidFill>
            </a:rPr>
            <a:t>dataframe</a:t>
          </a:r>
          <a:endParaRPr lang="zh-TW" altLang="en-US" b="1" dirty="0">
            <a:solidFill>
              <a:schemeClr val="tx1"/>
            </a:solidFill>
          </a:endParaRPr>
        </a:p>
      </dgm:t>
    </dgm:pt>
    <dgm:pt modelId="{08413F66-044C-434C-AF93-93D14A4B2E06}" type="parTrans" cxnId="{70541F7C-F03F-4DD2-957A-86ED3FED83E8}">
      <dgm:prSet/>
      <dgm:spPr/>
      <dgm:t>
        <a:bodyPr/>
        <a:lstStyle/>
        <a:p>
          <a:endParaRPr lang="zh-TW" altLang="en-US" b="1">
            <a:solidFill>
              <a:schemeClr val="tx1"/>
            </a:solidFill>
          </a:endParaRPr>
        </a:p>
      </dgm:t>
    </dgm:pt>
    <dgm:pt modelId="{38B2F088-0574-43C2-937B-DC180242223E}" type="sibTrans" cxnId="{70541F7C-F03F-4DD2-957A-86ED3FED83E8}">
      <dgm:prSet/>
      <dgm:spPr/>
      <dgm:t>
        <a:bodyPr/>
        <a:lstStyle/>
        <a:p>
          <a:endParaRPr lang="zh-TW" altLang="en-US" b="1">
            <a:solidFill>
              <a:schemeClr val="tx1"/>
            </a:solidFill>
          </a:endParaRPr>
        </a:p>
      </dgm:t>
    </dgm:pt>
    <dgm:pt modelId="{5210AECC-F736-4CA9-844F-604BE715984C}">
      <dgm:prSet phldrT="[Text]"/>
      <dgm:spPr/>
      <dgm:t>
        <a:bodyPr/>
        <a:lstStyle/>
        <a:p>
          <a:r>
            <a:rPr lang="en-US" altLang="zh-TW" b="1" dirty="0">
              <a:solidFill>
                <a:schemeClr val="tx1"/>
              </a:solidFill>
            </a:rPr>
            <a:t>Request detail launch information via API calls</a:t>
          </a:r>
          <a:endParaRPr lang="zh-TW" altLang="en-US" b="1" dirty="0">
            <a:solidFill>
              <a:schemeClr val="tx1"/>
            </a:solidFill>
          </a:endParaRPr>
        </a:p>
      </dgm:t>
    </dgm:pt>
    <dgm:pt modelId="{65883601-66BE-4367-AFF6-36D217DE7E72}" type="parTrans" cxnId="{B5DA1CE0-22D2-4FB2-BAAB-5061C495D39C}">
      <dgm:prSet/>
      <dgm:spPr/>
      <dgm:t>
        <a:bodyPr/>
        <a:lstStyle/>
        <a:p>
          <a:endParaRPr lang="zh-TW" altLang="en-US" b="1">
            <a:solidFill>
              <a:schemeClr val="tx1"/>
            </a:solidFill>
          </a:endParaRPr>
        </a:p>
      </dgm:t>
    </dgm:pt>
    <dgm:pt modelId="{77022B56-80DA-4221-B36E-FBC828524D83}" type="sibTrans" cxnId="{B5DA1CE0-22D2-4FB2-BAAB-5061C495D39C}">
      <dgm:prSet/>
      <dgm:spPr/>
      <dgm:t>
        <a:bodyPr/>
        <a:lstStyle/>
        <a:p>
          <a:endParaRPr lang="zh-TW" altLang="en-US" b="1">
            <a:solidFill>
              <a:schemeClr val="tx1"/>
            </a:solidFill>
          </a:endParaRPr>
        </a:p>
      </dgm:t>
    </dgm:pt>
    <dgm:pt modelId="{C4165F83-BDA7-4E25-A081-BB7260C3E27B}">
      <dgm:prSet phldrT="[Text]"/>
      <dgm:spPr/>
      <dgm:t>
        <a:bodyPr/>
        <a:lstStyle/>
        <a:p>
          <a:r>
            <a:rPr lang="en-US" altLang="zh-TW" b="1" dirty="0">
              <a:solidFill>
                <a:schemeClr val="tx1"/>
              </a:solidFill>
            </a:rPr>
            <a:t>Construct obtained data into new Pandas </a:t>
          </a:r>
          <a:r>
            <a:rPr lang="en-US" altLang="zh-TW" b="1" dirty="0" err="1">
              <a:solidFill>
                <a:schemeClr val="tx1"/>
              </a:solidFill>
            </a:rPr>
            <a:t>dataframe</a:t>
          </a:r>
          <a:endParaRPr lang="zh-TW" altLang="en-US" b="1" dirty="0">
            <a:solidFill>
              <a:schemeClr val="tx1"/>
            </a:solidFill>
          </a:endParaRPr>
        </a:p>
      </dgm:t>
    </dgm:pt>
    <dgm:pt modelId="{34B3D08B-A854-45BC-933A-2A626F9506B5}" type="parTrans" cxnId="{EA5990ED-7F5F-439E-A8BA-A0BDAC8D43F6}">
      <dgm:prSet/>
      <dgm:spPr/>
      <dgm:t>
        <a:bodyPr/>
        <a:lstStyle/>
        <a:p>
          <a:endParaRPr lang="zh-TW" altLang="en-US" b="1">
            <a:solidFill>
              <a:schemeClr val="tx1"/>
            </a:solidFill>
          </a:endParaRPr>
        </a:p>
      </dgm:t>
    </dgm:pt>
    <dgm:pt modelId="{7ACB6F3F-4BB1-4E2A-BE10-3264D1D91652}" type="sibTrans" cxnId="{EA5990ED-7F5F-439E-A8BA-A0BDAC8D43F6}">
      <dgm:prSet/>
      <dgm:spPr/>
      <dgm:t>
        <a:bodyPr/>
        <a:lstStyle/>
        <a:p>
          <a:endParaRPr lang="zh-TW" altLang="en-US" b="1">
            <a:solidFill>
              <a:schemeClr val="tx1"/>
            </a:solidFill>
          </a:endParaRPr>
        </a:p>
      </dgm:t>
    </dgm:pt>
    <dgm:pt modelId="{5CA275B1-A1FD-4AA1-8C1B-CFC0589EC3F9}">
      <dgm:prSet phldrT="[Text]"/>
      <dgm:spPr/>
      <dgm:t>
        <a:bodyPr/>
        <a:lstStyle/>
        <a:p>
          <a:r>
            <a:rPr lang="en-US" altLang="zh-TW" b="1" dirty="0">
              <a:solidFill>
                <a:schemeClr val="tx1"/>
              </a:solidFill>
            </a:rPr>
            <a:t>Filter </a:t>
          </a:r>
          <a:r>
            <a:rPr lang="en-US" altLang="zh-TW" b="1" dirty="0" err="1">
              <a:solidFill>
                <a:schemeClr val="tx1"/>
              </a:solidFill>
            </a:rPr>
            <a:t>dataframe</a:t>
          </a:r>
          <a:r>
            <a:rPr lang="en-US" altLang="zh-TW" b="1" dirty="0">
              <a:solidFill>
                <a:schemeClr val="tx1"/>
              </a:solidFill>
            </a:rPr>
            <a:t> to only include Falcon 9 launches</a:t>
          </a:r>
          <a:endParaRPr lang="zh-TW" altLang="en-US" b="1" dirty="0">
            <a:solidFill>
              <a:schemeClr val="tx1"/>
            </a:solidFill>
          </a:endParaRPr>
        </a:p>
      </dgm:t>
    </dgm:pt>
    <dgm:pt modelId="{DE292E63-0B22-485B-86D6-6248ADF95A7C}" type="parTrans" cxnId="{F6D32902-3651-4BCB-83E8-1B1772B308F9}">
      <dgm:prSet/>
      <dgm:spPr/>
      <dgm:t>
        <a:bodyPr/>
        <a:lstStyle/>
        <a:p>
          <a:endParaRPr lang="zh-TW" altLang="en-US" b="1">
            <a:solidFill>
              <a:schemeClr val="tx1"/>
            </a:solidFill>
          </a:endParaRPr>
        </a:p>
      </dgm:t>
    </dgm:pt>
    <dgm:pt modelId="{E2710914-92D9-43C7-AE81-D50EB0AE1275}" type="sibTrans" cxnId="{F6D32902-3651-4BCB-83E8-1B1772B308F9}">
      <dgm:prSet/>
      <dgm:spPr/>
      <dgm:t>
        <a:bodyPr/>
        <a:lstStyle/>
        <a:p>
          <a:endParaRPr lang="zh-TW" altLang="en-US" b="1">
            <a:solidFill>
              <a:schemeClr val="tx1"/>
            </a:solidFill>
          </a:endParaRPr>
        </a:p>
      </dgm:t>
    </dgm:pt>
    <dgm:pt modelId="{B0156564-477A-4EED-B3B6-A50AA805EC39}">
      <dgm:prSet phldrT="[Text]"/>
      <dgm:spPr/>
      <dgm:t>
        <a:bodyPr/>
        <a:lstStyle/>
        <a:p>
          <a:r>
            <a:rPr lang="en-US" altLang="zh-TW" b="1" dirty="0">
              <a:solidFill>
                <a:schemeClr val="tx1"/>
              </a:solidFill>
            </a:rPr>
            <a:t>Replace missing values in </a:t>
          </a:r>
          <a:r>
            <a:rPr lang="en-US" altLang="zh-TW" b="1" dirty="0" err="1">
              <a:solidFill>
                <a:schemeClr val="tx1"/>
              </a:solidFill>
            </a:rPr>
            <a:t>PayloadMass</a:t>
          </a:r>
          <a:r>
            <a:rPr lang="en-US" altLang="zh-TW" b="1" dirty="0">
              <a:solidFill>
                <a:schemeClr val="tx1"/>
              </a:solidFill>
            </a:rPr>
            <a:t> with its mean</a:t>
          </a:r>
          <a:endParaRPr lang="zh-TW" altLang="en-US" b="1" dirty="0">
            <a:solidFill>
              <a:schemeClr val="tx1"/>
            </a:solidFill>
          </a:endParaRPr>
        </a:p>
      </dgm:t>
    </dgm:pt>
    <dgm:pt modelId="{F5ED61CA-7C9A-428D-AA08-7EDAFAD325B2}" type="parTrans" cxnId="{913492D2-E32A-4D44-929E-E174037E7F26}">
      <dgm:prSet/>
      <dgm:spPr/>
      <dgm:t>
        <a:bodyPr/>
        <a:lstStyle/>
        <a:p>
          <a:endParaRPr lang="zh-TW" altLang="en-US" b="1">
            <a:solidFill>
              <a:schemeClr val="tx1"/>
            </a:solidFill>
          </a:endParaRPr>
        </a:p>
      </dgm:t>
    </dgm:pt>
    <dgm:pt modelId="{F148EEAC-8080-4634-9FE4-2663343851AF}" type="sibTrans" cxnId="{913492D2-E32A-4D44-929E-E174037E7F26}">
      <dgm:prSet/>
      <dgm:spPr/>
      <dgm:t>
        <a:bodyPr/>
        <a:lstStyle/>
        <a:p>
          <a:endParaRPr lang="zh-TW" altLang="en-US" b="1">
            <a:solidFill>
              <a:schemeClr val="tx1"/>
            </a:solidFill>
          </a:endParaRPr>
        </a:p>
      </dgm:t>
    </dgm:pt>
    <dgm:pt modelId="{502D7C5F-6602-42F6-BBB6-BB3CF0EAF92D}">
      <dgm:prSet phldrT="[Text]"/>
      <dgm:spPr/>
      <dgm:t>
        <a:bodyPr/>
        <a:lstStyle/>
        <a:p>
          <a:r>
            <a:rPr lang="en-US" altLang="zh-TW" b="1" dirty="0">
              <a:solidFill>
                <a:schemeClr val="tx1"/>
              </a:solidFill>
            </a:rPr>
            <a:t>Export </a:t>
          </a:r>
          <a:r>
            <a:rPr lang="en-US" altLang="zh-TW" b="1" dirty="0" err="1">
              <a:solidFill>
                <a:schemeClr val="tx1"/>
              </a:solidFill>
            </a:rPr>
            <a:t>dataframe</a:t>
          </a:r>
          <a:r>
            <a:rPr lang="en-US" altLang="zh-TW" b="1" dirty="0">
              <a:solidFill>
                <a:schemeClr val="tx1"/>
              </a:solidFill>
            </a:rPr>
            <a:t> to CSV</a:t>
          </a:r>
          <a:endParaRPr lang="zh-TW" altLang="en-US" b="1" dirty="0">
            <a:solidFill>
              <a:schemeClr val="tx1"/>
            </a:solidFill>
          </a:endParaRPr>
        </a:p>
      </dgm:t>
    </dgm:pt>
    <dgm:pt modelId="{CB1F0F2F-B206-4263-905C-B23D48C28EBF}" type="parTrans" cxnId="{BC7D4334-D5BD-46DB-AAB0-3E6F7AD89170}">
      <dgm:prSet/>
      <dgm:spPr/>
      <dgm:t>
        <a:bodyPr/>
        <a:lstStyle/>
        <a:p>
          <a:endParaRPr lang="zh-TW" altLang="en-US" b="1">
            <a:solidFill>
              <a:schemeClr val="tx1"/>
            </a:solidFill>
          </a:endParaRPr>
        </a:p>
      </dgm:t>
    </dgm:pt>
    <dgm:pt modelId="{CE991410-AFE4-4A88-BA7F-2C240301AFC3}" type="sibTrans" cxnId="{BC7D4334-D5BD-46DB-AAB0-3E6F7AD89170}">
      <dgm:prSet/>
      <dgm:spPr/>
      <dgm:t>
        <a:bodyPr/>
        <a:lstStyle/>
        <a:p>
          <a:endParaRPr lang="zh-TW" altLang="en-US" b="1">
            <a:solidFill>
              <a:schemeClr val="tx1"/>
            </a:solidFill>
          </a:endParaRPr>
        </a:p>
      </dgm:t>
    </dgm:pt>
    <dgm:pt modelId="{B53A9534-7232-4659-A352-E02DE3E24BCF}" type="pres">
      <dgm:prSet presAssocID="{4F5A9A85-C0E3-486A-8C60-536A0DA7EE27}" presName="Name0" presStyleCnt="0">
        <dgm:presLayoutVars>
          <dgm:dir/>
          <dgm:animLvl val="lvl"/>
          <dgm:resizeHandles val="exact"/>
        </dgm:presLayoutVars>
      </dgm:prSet>
      <dgm:spPr/>
    </dgm:pt>
    <dgm:pt modelId="{9DE2FF08-26E4-42D4-A5F7-6E10AA8312B5}" type="pres">
      <dgm:prSet presAssocID="{502D7C5F-6602-42F6-BBB6-BB3CF0EAF92D}" presName="boxAndChildren" presStyleCnt="0"/>
      <dgm:spPr/>
    </dgm:pt>
    <dgm:pt modelId="{78A769BF-C87C-4E01-A131-92A852FFE825}" type="pres">
      <dgm:prSet presAssocID="{502D7C5F-6602-42F6-BBB6-BB3CF0EAF92D}" presName="parentTextBox" presStyleLbl="node1" presStyleIdx="0" presStyleCnt="7"/>
      <dgm:spPr/>
    </dgm:pt>
    <dgm:pt modelId="{B736207A-29FD-4377-952B-FA43662619C6}" type="pres">
      <dgm:prSet presAssocID="{F148EEAC-8080-4634-9FE4-2663343851AF}" presName="sp" presStyleCnt="0"/>
      <dgm:spPr/>
    </dgm:pt>
    <dgm:pt modelId="{9B502D26-DCC5-4943-BB82-E8B20E383998}" type="pres">
      <dgm:prSet presAssocID="{B0156564-477A-4EED-B3B6-A50AA805EC39}" presName="arrowAndChildren" presStyleCnt="0"/>
      <dgm:spPr/>
    </dgm:pt>
    <dgm:pt modelId="{E443DAD9-DEAC-4108-8A07-104D757A8D1D}" type="pres">
      <dgm:prSet presAssocID="{B0156564-477A-4EED-B3B6-A50AA805EC39}" presName="parentTextArrow" presStyleLbl="node1" presStyleIdx="1" presStyleCnt="7"/>
      <dgm:spPr/>
    </dgm:pt>
    <dgm:pt modelId="{5C652E7C-0390-40D0-8045-2B8E7FCD3F0F}" type="pres">
      <dgm:prSet presAssocID="{E2710914-92D9-43C7-AE81-D50EB0AE1275}" presName="sp" presStyleCnt="0"/>
      <dgm:spPr/>
    </dgm:pt>
    <dgm:pt modelId="{69DC61CD-C284-44BD-8643-C39AE09C2A72}" type="pres">
      <dgm:prSet presAssocID="{5CA275B1-A1FD-4AA1-8C1B-CFC0589EC3F9}" presName="arrowAndChildren" presStyleCnt="0"/>
      <dgm:spPr/>
    </dgm:pt>
    <dgm:pt modelId="{0F88233C-B4BE-4A5A-8A61-C246E2520E85}" type="pres">
      <dgm:prSet presAssocID="{5CA275B1-A1FD-4AA1-8C1B-CFC0589EC3F9}" presName="parentTextArrow" presStyleLbl="node1" presStyleIdx="2" presStyleCnt="7"/>
      <dgm:spPr/>
    </dgm:pt>
    <dgm:pt modelId="{ABCAFF74-7295-4167-A416-C7F465C6659B}" type="pres">
      <dgm:prSet presAssocID="{7ACB6F3F-4BB1-4E2A-BE10-3264D1D91652}" presName="sp" presStyleCnt="0"/>
      <dgm:spPr/>
    </dgm:pt>
    <dgm:pt modelId="{5EFDF457-3FFF-4EFD-8768-8782B2C495EA}" type="pres">
      <dgm:prSet presAssocID="{C4165F83-BDA7-4E25-A081-BB7260C3E27B}" presName="arrowAndChildren" presStyleCnt="0"/>
      <dgm:spPr/>
    </dgm:pt>
    <dgm:pt modelId="{E8CBCBA7-245E-43EB-96D7-C5C870719175}" type="pres">
      <dgm:prSet presAssocID="{C4165F83-BDA7-4E25-A081-BB7260C3E27B}" presName="parentTextArrow" presStyleLbl="node1" presStyleIdx="3" presStyleCnt="7"/>
      <dgm:spPr/>
    </dgm:pt>
    <dgm:pt modelId="{8DBCBEF0-6E59-406D-9416-9F1A52673C4B}" type="pres">
      <dgm:prSet presAssocID="{77022B56-80DA-4221-B36E-FBC828524D83}" presName="sp" presStyleCnt="0"/>
      <dgm:spPr/>
    </dgm:pt>
    <dgm:pt modelId="{B23B68F9-909B-4D65-81E4-E009653EDEB7}" type="pres">
      <dgm:prSet presAssocID="{5210AECC-F736-4CA9-844F-604BE715984C}" presName="arrowAndChildren" presStyleCnt="0"/>
      <dgm:spPr/>
    </dgm:pt>
    <dgm:pt modelId="{B5A27AFF-B695-4C2A-A675-73690CD0ABAD}" type="pres">
      <dgm:prSet presAssocID="{5210AECC-F736-4CA9-844F-604BE715984C}" presName="parentTextArrow" presStyleLbl="node1" presStyleIdx="4" presStyleCnt="7"/>
      <dgm:spPr/>
    </dgm:pt>
    <dgm:pt modelId="{3003AA80-5940-4046-A615-DC25D56DAAB0}" type="pres">
      <dgm:prSet presAssocID="{38B2F088-0574-43C2-937B-DC180242223E}" presName="sp" presStyleCnt="0"/>
      <dgm:spPr/>
    </dgm:pt>
    <dgm:pt modelId="{B5433411-478F-4165-B7EA-FAD1523C61CD}" type="pres">
      <dgm:prSet presAssocID="{9761E9D4-66C1-4E47-B0F0-A6F2F97C2B66}" presName="arrowAndChildren" presStyleCnt="0"/>
      <dgm:spPr/>
    </dgm:pt>
    <dgm:pt modelId="{CDD07B37-68B6-49AE-AAD6-361271947F54}" type="pres">
      <dgm:prSet presAssocID="{9761E9D4-66C1-4E47-B0F0-A6F2F97C2B66}" presName="parentTextArrow" presStyleLbl="node1" presStyleIdx="5" presStyleCnt="7"/>
      <dgm:spPr/>
    </dgm:pt>
    <dgm:pt modelId="{6BBABDC3-82C9-472A-BCFD-DB7A5D8A57A8}" type="pres">
      <dgm:prSet presAssocID="{A39371D5-F329-4993-8462-C4576059BB64}" presName="sp" presStyleCnt="0"/>
      <dgm:spPr/>
    </dgm:pt>
    <dgm:pt modelId="{DB08ED2F-4455-429D-8FFA-3C969B467B15}" type="pres">
      <dgm:prSet presAssocID="{5D89FCC8-9685-4E07-AEA7-9911B2FA4D0D}" presName="arrowAndChildren" presStyleCnt="0"/>
      <dgm:spPr/>
    </dgm:pt>
    <dgm:pt modelId="{C6C9F473-F460-4426-8DD3-0217191140BF}" type="pres">
      <dgm:prSet presAssocID="{5D89FCC8-9685-4E07-AEA7-9911B2FA4D0D}" presName="parentTextArrow" presStyleLbl="node1" presStyleIdx="6" presStyleCnt="7" custLinFactNeighborX="2087" custLinFactNeighborY="-41933"/>
      <dgm:spPr/>
    </dgm:pt>
  </dgm:ptLst>
  <dgm:cxnLst>
    <dgm:cxn modelId="{F6D32902-3651-4BCB-83E8-1B1772B308F9}" srcId="{4F5A9A85-C0E3-486A-8C60-536A0DA7EE27}" destId="{5CA275B1-A1FD-4AA1-8C1B-CFC0589EC3F9}" srcOrd="4" destOrd="0" parTransId="{DE292E63-0B22-485B-86D6-6248ADF95A7C}" sibTransId="{E2710914-92D9-43C7-AE81-D50EB0AE1275}"/>
    <dgm:cxn modelId="{B3838B0B-1830-4ED0-8292-82224B58A6BB}" type="presOf" srcId="{C4165F83-BDA7-4E25-A081-BB7260C3E27B}" destId="{E8CBCBA7-245E-43EB-96D7-C5C870719175}" srcOrd="0" destOrd="0" presId="urn:microsoft.com/office/officeart/2005/8/layout/process4"/>
    <dgm:cxn modelId="{17CB0834-930B-452D-B818-C2A8909BB00A}" type="presOf" srcId="{5CA275B1-A1FD-4AA1-8C1B-CFC0589EC3F9}" destId="{0F88233C-B4BE-4A5A-8A61-C246E2520E85}" srcOrd="0" destOrd="0" presId="urn:microsoft.com/office/officeart/2005/8/layout/process4"/>
    <dgm:cxn modelId="{BC7D4334-D5BD-46DB-AAB0-3E6F7AD89170}" srcId="{4F5A9A85-C0E3-486A-8C60-536A0DA7EE27}" destId="{502D7C5F-6602-42F6-BBB6-BB3CF0EAF92D}" srcOrd="6" destOrd="0" parTransId="{CB1F0F2F-B206-4263-905C-B23D48C28EBF}" sibTransId="{CE991410-AFE4-4A88-BA7F-2C240301AFC3}"/>
    <dgm:cxn modelId="{0F45D35F-E86C-4A54-A46A-370341FEB64D}" type="presOf" srcId="{5210AECC-F736-4CA9-844F-604BE715984C}" destId="{B5A27AFF-B695-4C2A-A675-73690CD0ABAD}" srcOrd="0" destOrd="0" presId="urn:microsoft.com/office/officeart/2005/8/layout/process4"/>
    <dgm:cxn modelId="{D2A5FB6D-406B-49C5-8617-88C57E3F4B31}" type="presOf" srcId="{9761E9D4-66C1-4E47-B0F0-A6F2F97C2B66}" destId="{CDD07B37-68B6-49AE-AAD6-361271947F54}" srcOrd="0" destOrd="0" presId="urn:microsoft.com/office/officeart/2005/8/layout/process4"/>
    <dgm:cxn modelId="{70541F7C-F03F-4DD2-957A-86ED3FED83E8}" srcId="{4F5A9A85-C0E3-486A-8C60-536A0DA7EE27}" destId="{9761E9D4-66C1-4E47-B0F0-A6F2F97C2B66}" srcOrd="1" destOrd="0" parTransId="{08413F66-044C-434C-AF93-93D14A4B2E06}" sibTransId="{38B2F088-0574-43C2-937B-DC180242223E}"/>
    <dgm:cxn modelId="{9CCFEF87-CC4A-4E18-99F2-00410661D975}" type="presOf" srcId="{502D7C5F-6602-42F6-BBB6-BB3CF0EAF92D}" destId="{78A769BF-C87C-4E01-A131-92A852FFE825}" srcOrd="0" destOrd="0" presId="urn:microsoft.com/office/officeart/2005/8/layout/process4"/>
    <dgm:cxn modelId="{9FFC53B1-56DC-4461-B75D-FE834B7A9443}" type="presOf" srcId="{5D89FCC8-9685-4E07-AEA7-9911B2FA4D0D}" destId="{C6C9F473-F460-4426-8DD3-0217191140BF}" srcOrd="0" destOrd="0" presId="urn:microsoft.com/office/officeart/2005/8/layout/process4"/>
    <dgm:cxn modelId="{5BFFC8B4-D723-4755-B87E-2ACDDFA7FFF0}" type="presOf" srcId="{4F5A9A85-C0E3-486A-8C60-536A0DA7EE27}" destId="{B53A9534-7232-4659-A352-E02DE3E24BCF}" srcOrd="0" destOrd="0" presId="urn:microsoft.com/office/officeart/2005/8/layout/process4"/>
    <dgm:cxn modelId="{E31EC0C2-A0F7-49F1-B61C-024C7A2DDC12}" srcId="{4F5A9A85-C0E3-486A-8C60-536A0DA7EE27}" destId="{5D89FCC8-9685-4E07-AEA7-9911B2FA4D0D}" srcOrd="0" destOrd="0" parTransId="{A691E686-8372-47A8-89BF-9A17DBED6BB7}" sibTransId="{A39371D5-F329-4993-8462-C4576059BB64}"/>
    <dgm:cxn modelId="{913492D2-E32A-4D44-929E-E174037E7F26}" srcId="{4F5A9A85-C0E3-486A-8C60-536A0DA7EE27}" destId="{B0156564-477A-4EED-B3B6-A50AA805EC39}" srcOrd="5" destOrd="0" parTransId="{F5ED61CA-7C9A-428D-AA08-7EDAFAD325B2}" sibTransId="{F148EEAC-8080-4634-9FE4-2663343851AF}"/>
    <dgm:cxn modelId="{B5DA1CE0-22D2-4FB2-BAAB-5061C495D39C}" srcId="{4F5A9A85-C0E3-486A-8C60-536A0DA7EE27}" destId="{5210AECC-F736-4CA9-844F-604BE715984C}" srcOrd="2" destOrd="0" parTransId="{65883601-66BE-4367-AFF6-36D217DE7E72}" sibTransId="{77022B56-80DA-4221-B36E-FBC828524D83}"/>
    <dgm:cxn modelId="{EA5990ED-7F5F-439E-A8BA-A0BDAC8D43F6}" srcId="{4F5A9A85-C0E3-486A-8C60-536A0DA7EE27}" destId="{C4165F83-BDA7-4E25-A081-BB7260C3E27B}" srcOrd="3" destOrd="0" parTransId="{34B3D08B-A854-45BC-933A-2A626F9506B5}" sibTransId="{7ACB6F3F-4BB1-4E2A-BE10-3264D1D91652}"/>
    <dgm:cxn modelId="{61724EF1-157E-4F6C-86E3-5F28C055B2A4}" type="presOf" srcId="{B0156564-477A-4EED-B3B6-A50AA805EC39}" destId="{E443DAD9-DEAC-4108-8A07-104D757A8D1D}" srcOrd="0" destOrd="0" presId="urn:microsoft.com/office/officeart/2005/8/layout/process4"/>
    <dgm:cxn modelId="{B9F5C1EA-7D5F-4FCC-B0BA-7122811EB85D}" type="presParOf" srcId="{B53A9534-7232-4659-A352-E02DE3E24BCF}" destId="{9DE2FF08-26E4-42D4-A5F7-6E10AA8312B5}" srcOrd="0" destOrd="0" presId="urn:microsoft.com/office/officeart/2005/8/layout/process4"/>
    <dgm:cxn modelId="{2FB0A6AA-0FC0-456F-A685-FE35F348CCC3}" type="presParOf" srcId="{9DE2FF08-26E4-42D4-A5F7-6E10AA8312B5}" destId="{78A769BF-C87C-4E01-A131-92A852FFE825}" srcOrd="0" destOrd="0" presId="urn:microsoft.com/office/officeart/2005/8/layout/process4"/>
    <dgm:cxn modelId="{C26910E4-CC2A-4A7C-8B67-D60F3E687D49}" type="presParOf" srcId="{B53A9534-7232-4659-A352-E02DE3E24BCF}" destId="{B736207A-29FD-4377-952B-FA43662619C6}" srcOrd="1" destOrd="0" presId="urn:microsoft.com/office/officeart/2005/8/layout/process4"/>
    <dgm:cxn modelId="{4C886B51-A6EB-4F7B-8A81-FE90C1CFD714}" type="presParOf" srcId="{B53A9534-7232-4659-A352-E02DE3E24BCF}" destId="{9B502D26-DCC5-4943-BB82-E8B20E383998}" srcOrd="2" destOrd="0" presId="urn:microsoft.com/office/officeart/2005/8/layout/process4"/>
    <dgm:cxn modelId="{9343A7D7-2A4C-4EEB-AB8B-92DC9677DD3B}" type="presParOf" srcId="{9B502D26-DCC5-4943-BB82-E8B20E383998}" destId="{E443DAD9-DEAC-4108-8A07-104D757A8D1D}" srcOrd="0" destOrd="0" presId="urn:microsoft.com/office/officeart/2005/8/layout/process4"/>
    <dgm:cxn modelId="{D40E00C5-A6D0-49FE-924E-E99B32E0E000}" type="presParOf" srcId="{B53A9534-7232-4659-A352-E02DE3E24BCF}" destId="{5C652E7C-0390-40D0-8045-2B8E7FCD3F0F}" srcOrd="3" destOrd="0" presId="urn:microsoft.com/office/officeart/2005/8/layout/process4"/>
    <dgm:cxn modelId="{3B6B58D4-01F5-4A07-9BE4-C7F230AE6F60}" type="presParOf" srcId="{B53A9534-7232-4659-A352-E02DE3E24BCF}" destId="{69DC61CD-C284-44BD-8643-C39AE09C2A72}" srcOrd="4" destOrd="0" presId="urn:microsoft.com/office/officeart/2005/8/layout/process4"/>
    <dgm:cxn modelId="{2D45B874-96CD-4DDB-B10F-C0B24AB85172}" type="presParOf" srcId="{69DC61CD-C284-44BD-8643-C39AE09C2A72}" destId="{0F88233C-B4BE-4A5A-8A61-C246E2520E85}" srcOrd="0" destOrd="0" presId="urn:microsoft.com/office/officeart/2005/8/layout/process4"/>
    <dgm:cxn modelId="{50B4803C-7E94-4ADF-9EA9-A844A489AE2E}" type="presParOf" srcId="{B53A9534-7232-4659-A352-E02DE3E24BCF}" destId="{ABCAFF74-7295-4167-A416-C7F465C6659B}" srcOrd="5" destOrd="0" presId="urn:microsoft.com/office/officeart/2005/8/layout/process4"/>
    <dgm:cxn modelId="{9A94021F-6C32-4263-8BB3-D0AD152A2923}" type="presParOf" srcId="{B53A9534-7232-4659-A352-E02DE3E24BCF}" destId="{5EFDF457-3FFF-4EFD-8768-8782B2C495EA}" srcOrd="6" destOrd="0" presId="urn:microsoft.com/office/officeart/2005/8/layout/process4"/>
    <dgm:cxn modelId="{945C831F-05C6-442C-8808-93DF5A60FEE0}" type="presParOf" srcId="{5EFDF457-3FFF-4EFD-8768-8782B2C495EA}" destId="{E8CBCBA7-245E-43EB-96D7-C5C870719175}" srcOrd="0" destOrd="0" presId="urn:microsoft.com/office/officeart/2005/8/layout/process4"/>
    <dgm:cxn modelId="{E34AF1BD-956B-413A-AD7E-0617EAD4F7CB}" type="presParOf" srcId="{B53A9534-7232-4659-A352-E02DE3E24BCF}" destId="{8DBCBEF0-6E59-406D-9416-9F1A52673C4B}" srcOrd="7" destOrd="0" presId="urn:microsoft.com/office/officeart/2005/8/layout/process4"/>
    <dgm:cxn modelId="{50BF2287-D89B-4993-9AFB-CBE060DAC6BC}" type="presParOf" srcId="{B53A9534-7232-4659-A352-E02DE3E24BCF}" destId="{B23B68F9-909B-4D65-81E4-E009653EDEB7}" srcOrd="8" destOrd="0" presId="urn:microsoft.com/office/officeart/2005/8/layout/process4"/>
    <dgm:cxn modelId="{23C6407E-53B3-4790-961A-AA3E36D0EC12}" type="presParOf" srcId="{B23B68F9-909B-4D65-81E4-E009653EDEB7}" destId="{B5A27AFF-B695-4C2A-A675-73690CD0ABAD}" srcOrd="0" destOrd="0" presId="urn:microsoft.com/office/officeart/2005/8/layout/process4"/>
    <dgm:cxn modelId="{9D153A96-A40D-403F-8534-CA51BE5CC826}" type="presParOf" srcId="{B53A9534-7232-4659-A352-E02DE3E24BCF}" destId="{3003AA80-5940-4046-A615-DC25D56DAAB0}" srcOrd="9" destOrd="0" presId="urn:microsoft.com/office/officeart/2005/8/layout/process4"/>
    <dgm:cxn modelId="{31684BB4-63AE-48F2-8CEB-985CF22DBD29}" type="presParOf" srcId="{B53A9534-7232-4659-A352-E02DE3E24BCF}" destId="{B5433411-478F-4165-B7EA-FAD1523C61CD}" srcOrd="10" destOrd="0" presId="urn:microsoft.com/office/officeart/2005/8/layout/process4"/>
    <dgm:cxn modelId="{886B6DB9-CEFD-425F-BD27-FE1996A1E514}" type="presParOf" srcId="{B5433411-478F-4165-B7EA-FAD1523C61CD}" destId="{CDD07B37-68B6-49AE-AAD6-361271947F54}" srcOrd="0" destOrd="0" presId="urn:microsoft.com/office/officeart/2005/8/layout/process4"/>
    <dgm:cxn modelId="{F9917F3A-A44B-4CD6-92D7-B72D3DE0A520}" type="presParOf" srcId="{B53A9534-7232-4659-A352-E02DE3E24BCF}" destId="{6BBABDC3-82C9-472A-BCFD-DB7A5D8A57A8}" srcOrd="11" destOrd="0" presId="urn:microsoft.com/office/officeart/2005/8/layout/process4"/>
    <dgm:cxn modelId="{0B818F8A-6FA6-4B4C-ACF3-02F65F5B457A}" type="presParOf" srcId="{B53A9534-7232-4659-A352-E02DE3E24BCF}" destId="{DB08ED2F-4455-429D-8FFA-3C969B467B15}" srcOrd="12" destOrd="0" presId="urn:microsoft.com/office/officeart/2005/8/layout/process4"/>
    <dgm:cxn modelId="{5F8810ED-8B57-4286-B08E-79DE5995CD24}" type="presParOf" srcId="{DB08ED2F-4455-429D-8FFA-3C969B467B15}" destId="{C6C9F473-F460-4426-8DD3-0217191140BF}"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5A9A85-C0E3-486A-8C60-536A0DA7EE27}" type="doc">
      <dgm:prSet loTypeId="urn:microsoft.com/office/officeart/2005/8/layout/process4" loCatId="process" qsTypeId="urn:microsoft.com/office/officeart/2005/8/quickstyle/simple5" qsCatId="simple" csTypeId="urn:microsoft.com/office/officeart/2005/8/colors/colorful1" csCatId="colorful" phldr="1"/>
      <dgm:spPr/>
      <dgm:t>
        <a:bodyPr/>
        <a:lstStyle/>
        <a:p>
          <a:endParaRPr lang="zh-TW" altLang="en-US"/>
        </a:p>
      </dgm:t>
    </dgm:pt>
    <dgm:pt modelId="{5D89FCC8-9685-4E07-AEA7-9911B2FA4D0D}">
      <dgm:prSet phldrT="[Text]"/>
      <dgm:spPr/>
      <dgm:t>
        <a:bodyPr/>
        <a:lstStyle/>
        <a:p>
          <a:r>
            <a:rPr lang="en-US" altLang="zh-TW" b="1" dirty="0">
              <a:solidFill>
                <a:schemeClr val="tx1"/>
              </a:solidFill>
            </a:rPr>
            <a:t>Request Falcon 9 launch records from Wikipedia</a:t>
          </a:r>
          <a:endParaRPr lang="zh-TW" altLang="en-US" b="1" dirty="0">
            <a:solidFill>
              <a:schemeClr val="tx1"/>
            </a:solidFill>
          </a:endParaRPr>
        </a:p>
      </dgm:t>
    </dgm:pt>
    <dgm:pt modelId="{A691E686-8372-47A8-89BF-9A17DBED6BB7}" type="parTrans" cxnId="{E31EC0C2-A0F7-49F1-B61C-024C7A2DDC12}">
      <dgm:prSet/>
      <dgm:spPr/>
      <dgm:t>
        <a:bodyPr/>
        <a:lstStyle/>
        <a:p>
          <a:endParaRPr lang="zh-TW" altLang="en-US" b="1">
            <a:solidFill>
              <a:schemeClr val="tx1"/>
            </a:solidFill>
          </a:endParaRPr>
        </a:p>
      </dgm:t>
    </dgm:pt>
    <dgm:pt modelId="{A39371D5-F329-4993-8462-C4576059BB64}" type="sibTrans" cxnId="{E31EC0C2-A0F7-49F1-B61C-024C7A2DDC12}">
      <dgm:prSet/>
      <dgm:spPr/>
      <dgm:t>
        <a:bodyPr/>
        <a:lstStyle/>
        <a:p>
          <a:endParaRPr lang="zh-TW" altLang="en-US" b="1">
            <a:solidFill>
              <a:schemeClr val="tx1"/>
            </a:solidFill>
          </a:endParaRPr>
        </a:p>
      </dgm:t>
    </dgm:pt>
    <dgm:pt modelId="{9761E9D4-66C1-4E47-B0F0-A6F2F97C2B66}">
      <dgm:prSet phldrT="[Text]"/>
      <dgm:spPr/>
      <dgm:t>
        <a:bodyPr/>
        <a:lstStyle/>
        <a:p>
          <a:r>
            <a:rPr lang="en-US" altLang="zh-TW" b="1" dirty="0">
              <a:solidFill>
                <a:schemeClr val="tx1"/>
              </a:solidFill>
            </a:rPr>
            <a:t>Create </a:t>
          </a:r>
          <a:r>
            <a:rPr lang="en-US" altLang="zh-TW" b="1" dirty="0" err="1">
              <a:solidFill>
                <a:schemeClr val="tx1"/>
              </a:solidFill>
            </a:rPr>
            <a:t>BeautifulSoup</a:t>
          </a:r>
          <a:r>
            <a:rPr lang="en-US" altLang="zh-TW" b="1" dirty="0">
              <a:solidFill>
                <a:schemeClr val="tx1"/>
              </a:solidFill>
            </a:rPr>
            <a:t> object to parse HTML response</a:t>
          </a:r>
          <a:endParaRPr lang="zh-TW" altLang="en-US" b="1" dirty="0">
            <a:solidFill>
              <a:schemeClr val="tx1"/>
            </a:solidFill>
          </a:endParaRPr>
        </a:p>
      </dgm:t>
    </dgm:pt>
    <dgm:pt modelId="{08413F66-044C-434C-AF93-93D14A4B2E06}" type="parTrans" cxnId="{70541F7C-F03F-4DD2-957A-86ED3FED83E8}">
      <dgm:prSet/>
      <dgm:spPr/>
      <dgm:t>
        <a:bodyPr/>
        <a:lstStyle/>
        <a:p>
          <a:endParaRPr lang="zh-TW" altLang="en-US" b="1">
            <a:solidFill>
              <a:schemeClr val="tx1"/>
            </a:solidFill>
          </a:endParaRPr>
        </a:p>
      </dgm:t>
    </dgm:pt>
    <dgm:pt modelId="{38B2F088-0574-43C2-937B-DC180242223E}" type="sibTrans" cxnId="{70541F7C-F03F-4DD2-957A-86ED3FED83E8}">
      <dgm:prSet/>
      <dgm:spPr/>
      <dgm:t>
        <a:bodyPr/>
        <a:lstStyle/>
        <a:p>
          <a:endParaRPr lang="zh-TW" altLang="en-US" b="1">
            <a:solidFill>
              <a:schemeClr val="tx1"/>
            </a:solidFill>
          </a:endParaRPr>
        </a:p>
      </dgm:t>
    </dgm:pt>
    <dgm:pt modelId="{5210AECC-F736-4CA9-844F-604BE715984C}">
      <dgm:prSet phldrT="[Text]"/>
      <dgm:spPr/>
      <dgm:t>
        <a:bodyPr/>
        <a:lstStyle/>
        <a:p>
          <a:r>
            <a:rPr lang="en-US" altLang="zh-TW" b="1" dirty="0">
              <a:solidFill>
                <a:schemeClr val="tx1"/>
              </a:solidFill>
            </a:rPr>
            <a:t>Extract all column/variable names from HTML table header</a:t>
          </a:r>
          <a:endParaRPr lang="zh-TW" altLang="en-US" b="1" dirty="0">
            <a:solidFill>
              <a:schemeClr val="tx1"/>
            </a:solidFill>
          </a:endParaRPr>
        </a:p>
      </dgm:t>
    </dgm:pt>
    <dgm:pt modelId="{65883601-66BE-4367-AFF6-36D217DE7E72}" type="parTrans" cxnId="{B5DA1CE0-22D2-4FB2-BAAB-5061C495D39C}">
      <dgm:prSet/>
      <dgm:spPr/>
      <dgm:t>
        <a:bodyPr/>
        <a:lstStyle/>
        <a:p>
          <a:endParaRPr lang="zh-TW" altLang="en-US" b="1">
            <a:solidFill>
              <a:schemeClr val="tx1"/>
            </a:solidFill>
          </a:endParaRPr>
        </a:p>
      </dgm:t>
    </dgm:pt>
    <dgm:pt modelId="{77022B56-80DA-4221-B36E-FBC828524D83}" type="sibTrans" cxnId="{B5DA1CE0-22D2-4FB2-BAAB-5061C495D39C}">
      <dgm:prSet/>
      <dgm:spPr/>
      <dgm:t>
        <a:bodyPr/>
        <a:lstStyle/>
        <a:p>
          <a:endParaRPr lang="zh-TW" altLang="en-US" b="1">
            <a:solidFill>
              <a:schemeClr val="tx1"/>
            </a:solidFill>
          </a:endParaRPr>
        </a:p>
      </dgm:t>
    </dgm:pt>
    <dgm:pt modelId="{C4165F83-BDA7-4E25-A081-BB7260C3E27B}">
      <dgm:prSet phldrT="[Text]"/>
      <dgm:spPr/>
      <dgm:t>
        <a:bodyPr/>
        <a:lstStyle/>
        <a:p>
          <a:r>
            <a:rPr lang="en-US" altLang="zh-TW" b="1" dirty="0">
              <a:solidFill>
                <a:schemeClr val="tx1"/>
              </a:solidFill>
            </a:rPr>
            <a:t>Create </a:t>
          </a:r>
          <a:r>
            <a:rPr lang="en-US" altLang="zh-TW" b="1" dirty="0" err="1">
              <a:solidFill>
                <a:schemeClr val="tx1"/>
              </a:solidFill>
            </a:rPr>
            <a:t>dataframe</a:t>
          </a:r>
          <a:r>
            <a:rPr lang="en-US" altLang="zh-TW" b="1" dirty="0">
              <a:solidFill>
                <a:schemeClr val="tx1"/>
              </a:solidFill>
            </a:rPr>
            <a:t> by parsing HTML tables</a:t>
          </a:r>
          <a:endParaRPr lang="zh-TW" altLang="en-US" b="1" dirty="0">
            <a:solidFill>
              <a:schemeClr val="tx1"/>
            </a:solidFill>
          </a:endParaRPr>
        </a:p>
      </dgm:t>
    </dgm:pt>
    <dgm:pt modelId="{34B3D08B-A854-45BC-933A-2A626F9506B5}" type="parTrans" cxnId="{EA5990ED-7F5F-439E-A8BA-A0BDAC8D43F6}">
      <dgm:prSet/>
      <dgm:spPr/>
      <dgm:t>
        <a:bodyPr/>
        <a:lstStyle/>
        <a:p>
          <a:endParaRPr lang="zh-TW" altLang="en-US" b="1">
            <a:solidFill>
              <a:schemeClr val="tx1"/>
            </a:solidFill>
          </a:endParaRPr>
        </a:p>
      </dgm:t>
    </dgm:pt>
    <dgm:pt modelId="{7ACB6F3F-4BB1-4E2A-BE10-3264D1D91652}" type="sibTrans" cxnId="{EA5990ED-7F5F-439E-A8BA-A0BDAC8D43F6}">
      <dgm:prSet/>
      <dgm:spPr/>
      <dgm:t>
        <a:bodyPr/>
        <a:lstStyle/>
        <a:p>
          <a:endParaRPr lang="zh-TW" altLang="en-US" b="1">
            <a:solidFill>
              <a:schemeClr val="tx1"/>
            </a:solidFill>
          </a:endParaRPr>
        </a:p>
      </dgm:t>
    </dgm:pt>
    <dgm:pt modelId="{502D7C5F-6602-42F6-BBB6-BB3CF0EAF92D}">
      <dgm:prSet phldrT="[Text]"/>
      <dgm:spPr/>
      <dgm:t>
        <a:bodyPr/>
        <a:lstStyle/>
        <a:p>
          <a:r>
            <a:rPr lang="en-US" altLang="zh-TW" b="1" dirty="0">
              <a:solidFill>
                <a:schemeClr val="tx1"/>
              </a:solidFill>
            </a:rPr>
            <a:t>Export </a:t>
          </a:r>
          <a:r>
            <a:rPr lang="en-US" altLang="zh-TW" b="1" dirty="0" err="1">
              <a:solidFill>
                <a:schemeClr val="tx1"/>
              </a:solidFill>
            </a:rPr>
            <a:t>dataframe</a:t>
          </a:r>
          <a:r>
            <a:rPr lang="en-US" altLang="zh-TW" b="1" dirty="0">
              <a:solidFill>
                <a:schemeClr val="tx1"/>
              </a:solidFill>
            </a:rPr>
            <a:t> to CSV</a:t>
          </a:r>
          <a:endParaRPr lang="zh-TW" altLang="en-US" b="1" dirty="0">
            <a:solidFill>
              <a:schemeClr val="tx1"/>
            </a:solidFill>
          </a:endParaRPr>
        </a:p>
      </dgm:t>
    </dgm:pt>
    <dgm:pt modelId="{CB1F0F2F-B206-4263-905C-B23D48C28EBF}" type="parTrans" cxnId="{BC7D4334-D5BD-46DB-AAB0-3E6F7AD89170}">
      <dgm:prSet/>
      <dgm:spPr/>
      <dgm:t>
        <a:bodyPr/>
        <a:lstStyle/>
        <a:p>
          <a:endParaRPr lang="zh-TW" altLang="en-US" b="1">
            <a:solidFill>
              <a:schemeClr val="tx1"/>
            </a:solidFill>
          </a:endParaRPr>
        </a:p>
      </dgm:t>
    </dgm:pt>
    <dgm:pt modelId="{CE991410-AFE4-4A88-BA7F-2C240301AFC3}" type="sibTrans" cxnId="{BC7D4334-D5BD-46DB-AAB0-3E6F7AD89170}">
      <dgm:prSet/>
      <dgm:spPr/>
      <dgm:t>
        <a:bodyPr/>
        <a:lstStyle/>
        <a:p>
          <a:endParaRPr lang="zh-TW" altLang="en-US" b="1">
            <a:solidFill>
              <a:schemeClr val="tx1"/>
            </a:solidFill>
          </a:endParaRPr>
        </a:p>
      </dgm:t>
    </dgm:pt>
    <dgm:pt modelId="{B53A9534-7232-4659-A352-E02DE3E24BCF}" type="pres">
      <dgm:prSet presAssocID="{4F5A9A85-C0E3-486A-8C60-536A0DA7EE27}" presName="Name0" presStyleCnt="0">
        <dgm:presLayoutVars>
          <dgm:dir/>
          <dgm:animLvl val="lvl"/>
          <dgm:resizeHandles val="exact"/>
        </dgm:presLayoutVars>
      </dgm:prSet>
      <dgm:spPr/>
    </dgm:pt>
    <dgm:pt modelId="{9DE2FF08-26E4-42D4-A5F7-6E10AA8312B5}" type="pres">
      <dgm:prSet presAssocID="{502D7C5F-6602-42F6-BBB6-BB3CF0EAF92D}" presName="boxAndChildren" presStyleCnt="0"/>
      <dgm:spPr/>
    </dgm:pt>
    <dgm:pt modelId="{78A769BF-C87C-4E01-A131-92A852FFE825}" type="pres">
      <dgm:prSet presAssocID="{502D7C5F-6602-42F6-BBB6-BB3CF0EAF92D}" presName="parentTextBox" presStyleLbl="node1" presStyleIdx="0" presStyleCnt="5"/>
      <dgm:spPr/>
    </dgm:pt>
    <dgm:pt modelId="{ABCAFF74-7295-4167-A416-C7F465C6659B}" type="pres">
      <dgm:prSet presAssocID="{7ACB6F3F-4BB1-4E2A-BE10-3264D1D91652}" presName="sp" presStyleCnt="0"/>
      <dgm:spPr/>
    </dgm:pt>
    <dgm:pt modelId="{5EFDF457-3FFF-4EFD-8768-8782B2C495EA}" type="pres">
      <dgm:prSet presAssocID="{C4165F83-BDA7-4E25-A081-BB7260C3E27B}" presName="arrowAndChildren" presStyleCnt="0"/>
      <dgm:spPr/>
    </dgm:pt>
    <dgm:pt modelId="{E8CBCBA7-245E-43EB-96D7-C5C870719175}" type="pres">
      <dgm:prSet presAssocID="{C4165F83-BDA7-4E25-A081-BB7260C3E27B}" presName="parentTextArrow" presStyleLbl="node1" presStyleIdx="1" presStyleCnt="5"/>
      <dgm:spPr/>
    </dgm:pt>
    <dgm:pt modelId="{8DBCBEF0-6E59-406D-9416-9F1A52673C4B}" type="pres">
      <dgm:prSet presAssocID="{77022B56-80DA-4221-B36E-FBC828524D83}" presName="sp" presStyleCnt="0"/>
      <dgm:spPr/>
    </dgm:pt>
    <dgm:pt modelId="{B23B68F9-909B-4D65-81E4-E009653EDEB7}" type="pres">
      <dgm:prSet presAssocID="{5210AECC-F736-4CA9-844F-604BE715984C}" presName="arrowAndChildren" presStyleCnt="0"/>
      <dgm:spPr/>
    </dgm:pt>
    <dgm:pt modelId="{B5A27AFF-B695-4C2A-A675-73690CD0ABAD}" type="pres">
      <dgm:prSet presAssocID="{5210AECC-F736-4CA9-844F-604BE715984C}" presName="parentTextArrow" presStyleLbl="node1" presStyleIdx="2" presStyleCnt="5"/>
      <dgm:spPr/>
    </dgm:pt>
    <dgm:pt modelId="{3003AA80-5940-4046-A615-DC25D56DAAB0}" type="pres">
      <dgm:prSet presAssocID="{38B2F088-0574-43C2-937B-DC180242223E}" presName="sp" presStyleCnt="0"/>
      <dgm:spPr/>
    </dgm:pt>
    <dgm:pt modelId="{B5433411-478F-4165-B7EA-FAD1523C61CD}" type="pres">
      <dgm:prSet presAssocID="{9761E9D4-66C1-4E47-B0F0-A6F2F97C2B66}" presName="arrowAndChildren" presStyleCnt="0"/>
      <dgm:spPr/>
    </dgm:pt>
    <dgm:pt modelId="{CDD07B37-68B6-49AE-AAD6-361271947F54}" type="pres">
      <dgm:prSet presAssocID="{9761E9D4-66C1-4E47-B0F0-A6F2F97C2B66}" presName="parentTextArrow" presStyleLbl="node1" presStyleIdx="3" presStyleCnt="5"/>
      <dgm:spPr/>
    </dgm:pt>
    <dgm:pt modelId="{6BBABDC3-82C9-472A-BCFD-DB7A5D8A57A8}" type="pres">
      <dgm:prSet presAssocID="{A39371D5-F329-4993-8462-C4576059BB64}" presName="sp" presStyleCnt="0"/>
      <dgm:spPr/>
    </dgm:pt>
    <dgm:pt modelId="{DB08ED2F-4455-429D-8FFA-3C969B467B15}" type="pres">
      <dgm:prSet presAssocID="{5D89FCC8-9685-4E07-AEA7-9911B2FA4D0D}" presName="arrowAndChildren" presStyleCnt="0"/>
      <dgm:spPr/>
    </dgm:pt>
    <dgm:pt modelId="{C6C9F473-F460-4426-8DD3-0217191140BF}" type="pres">
      <dgm:prSet presAssocID="{5D89FCC8-9685-4E07-AEA7-9911B2FA4D0D}" presName="parentTextArrow" presStyleLbl="node1" presStyleIdx="4" presStyleCnt="5" custLinFactNeighborX="2087" custLinFactNeighborY="-41933"/>
      <dgm:spPr/>
    </dgm:pt>
  </dgm:ptLst>
  <dgm:cxnLst>
    <dgm:cxn modelId="{B3838B0B-1830-4ED0-8292-82224B58A6BB}" type="presOf" srcId="{C4165F83-BDA7-4E25-A081-BB7260C3E27B}" destId="{E8CBCBA7-245E-43EB-96D7-C5C870719175}" srcOrd="0" destOrd="0" presId="urn:microsoft.com/office/officeart/2005/8/layout/process4"/>
    <dgm:cxn modelId="{BC7D4334-D5BD-46DB-AAB0-3E6F7AD89170}" srcId="{4F5A9A85-C0E3-486A-8C60-536A0DA7EE27}" destId="{502D7C5F-6602-42F6-BBB6-BB3CF0EAF92D}" srcOrd="4" destOrd="0" parTransId="{CB1F0F2F-B206-4263-905C-B23D48C28EBF}" sibTransId="{CE991410-AFE4-4A88-BA7F-2C240301AFC3}"/>
    <dgm:cxn modelId="{0F45D35F-E86C-4A54-A46A-370341FEB64D}" type="presOf" srcId="{5210AECC-F736-4CA9-844F-604BE715984C}" destId="{B5A27AFF-B695-4C2A-A675-73690CD0ABAD}" srcOrd="0" destOrd="0" presId="urn:microsoft.com/office/officeart/2005/8/layout/process4"/>
    <dgm:cxn modelId="{D2A5FB6D-406B-49C5-8617-88C57E3F4B31}" type="presOf" srcId="{9761E9D4-66C1-4E47-B0F0-A6F2F97C2B66}" destId="{CDD07B37-68B6-49AE-AAD6-361271947F54}" srcOrd="0" destOrd="0" presId="urn:microsoft.com/office/officeart/2005/8/layout/process4"/>
    <dgm:cxn modelId="{70541F7C-F03F-4DD2-957A-86ED3FED83E8}" srcId="{4F5A9A85-C0E3-486A-8C60-536A0DA7EE27}" destId="{9761E9D4-66C1-4E47-B0F0-A6F2F97C2B66}" srcOrd="1" destOrd="0" parTransId="{08413F66-044C-434C-AF93-93D14A4B2E06}" sibTransId="{38B2F088-0574-43C2-937B-DC180242223E}"/>
    <dgm:cxn modelId="{9CCFEF87-CC4A-4E18-99F2-00410661D975}" type="presOf" srcId="{502D7C5F-6602-42F6-BBB6-BB3CF0EAF92D}" destId="{78A769BF-C87C-4E01-A131-92A852FFE825}" srcOrd="0" destOrd="0" presId="urn:microsoft.com/office/officeart/2005/8/layout/process4"/>
    <dgm:cxn modelId="{9FFC53B1-56DC-4461-B75D-FE834B7A9443}" type="presOf" srcId="{5D89FCC8-9685-4E07-AEA7-9911B2FA4D0D}" destId="{C6C9F473-F460-4426-8DD3-0217191140BF}" srcOrd="0" destOrd="0" presId="urn:microsoft.com/office/officeart/2005/8/layout/process4"/>
    <dgm:cxn modelId="{5BFFC8B4-D723-4755-B87E-2ACDDFA7FFF0}" type="presOf" srcId="{4F5A9A85-C0E3-486A-8C60-536A0DA7EE27}" destId="{B53A9534-7232-4659-A352-E02DE3E24BCF}" srcOrd="0" destOrd="0" presId="urn:microsoft.com/office/officeart/2005/8/layout/process4"/>
    <dgm:cxn modelId="{E31EC0C2-A0F7-49F1-B61C-024C7A2DDC12}" srcId="{4F5A9A85-C0E3-486A-8C60-536A0DA7EE27}" destId="{5D89FCC8-9685-4E07-AEA7-9911B2FA4D0D}" srcOrd="0" destOrd="0" parTransId="{A691E686-8372-47A8-89BF-9A17DBED6BB7}" sibTransId="{A39371D5-F329-4993-8462-C4576059BB64}"/>
    <dgm:cxn modelId="{B5DA1CE0-22D2-4FB2-BAAB-5061C495D39C}" srcId="{4F5A9A85-C0E3-486A-8C60-536A0DA7EE27}" destId="{5210AECC-F736-4CA9-844F-604BE715984C}" srcOrd="2" destOrd="0" parTransId="{65883601-66BE-4367-AFF6-36D217DE7E72}" sibTransId="{77022B56-80DA-4221-B36E-FBC828524D83}"/>
    <dgm:cxn modelId="{EA5990ED-7F5F-439E-A8BA-A0BDAC8D43F6}" srcId="{4F5A9A85-C0E3-486A-8C60-536A0DA7EE27}" destId="{C4165F83-BDA7-4E25-A081-BB7260C3E27B}" srcOrd="3" destOrd="0" parTransId="{34B3D08B-A854-45BC-933A-2A626F9506B5}" sibTransId="{7ACB6F3F-4BB1-4E2A-BE10-3264D1D91652}"/>
    <dgm:cxn modelId="{B9F5C1EA-7D5F-4FCC-B0BA-7122811EB85D}" type="presParOf" srcId="{B53A9534-7232-4659-A352-E02DE3E24BCF}" destId="{9DE2FF08-26E4-42D4-A5F7-6E10AA8312B5}" srcOrd="0" destOrd="0" presId="urn:microsoft.com/office/officeart/2005/8/layout/process4"/>
    <dgm:cxn modelId="{2FB0A6AA-0FC0-456F-A685-FE35F348CCC3}" type="presParOf" srcId="{9DE2FF08-26E4-42D4-A5F7-6E10AA8312B5}" destId="{78A769BF-C87C-4E01-A131-92A852FFE825}" srcOrd="0" destOrd="0" presId="urn:microsoft.com/office/officeart/2005/8/layout/process4"/>
    <dgm:cxn modelId="{50B4803C-7E94-4ADF-9EA9-A844A489AE2E}" type="presParOf" srcId="{B53A9534-7232-4659-A352-E02DE3E24BCF}" destId="{ABCAFF74-7295-4167-A416-C7F465C6659B}" srcOrd="1" destOrd="0" presId="urn:microsoft.com/office/officeart/2005/8/layout/process4"/>
    <dgm:cxn modelId="{9A94021F-6C32-4263-8BB3-D0AD152A2923}" type="presParOf" srcId="{B53A9534-7232-4659-A352-E02DE3E24BCF}" destId="{5EFDF457-3FFF-4EFD-8768-8782B2C495EA}" srcOrd="2" destOrd="0" presId="urn:microsoft.com/office/officeart/2005/8/layout/process4"/>
    <dgm:cxn modelId="{945C831F-05C6-442C-8808-93DF5A60FEE0}" type="presParOf" srcId="{5EFDF457-3FFF-4EFD-8768-8782B2C495EA}" destId="{E8CBCBA7-245E-43EB-96D7-C5C870719175}" srcOrd="0" destOrd="0" presId="urn:microsoft.com/office/officeart/2005/8/layout/process4"/>
    <dgm:cxn modelId="{E34AF1BD-956B-413A-AD7E-0617EAD4F7CB}" type="presParOf" srcId="{B53A9534-7232-4659-A352-E02DE3E24BCF}" destId="{8DBCBEF0-6E59-406D-9416-9F1A52673C4B}" srcOrd="3" destOrd="0" presId="urn:microsoft.com/office/officeart/2005/8/layout/process4"/>
    <dgm:cxn modelId="{50BF2287-D89B-4993-9AFB-CBE060DAC6BC}" type="presParOf" srcId="{B53A9534-7232-4659-A352-E02DE3E24BCF}" destId="{B23B68F9-909B-4D65-81E4-E009653EDEB7}" srcOrd="4" destOrd="0" presId="urn:microsoft.com/office/officeart/2005/8/layout/process4"/>
    <dgm:cxn modelId="{23C6407E-53B3-4790-961A-AA3E36D0EC12}" type="presParOf" srcId="{B23B68F9-909B-4D65-81E4-E009653EDEB7}" destId="{B5A27AFF-B695-4C2A-A675-73690CD0ABAD}" srcOrd="0" destOrd="0" presId="urn:microsoft.com/office/officeart/2005/8/layout/process4"/>
    <dgm:cxn modelId="{9D153A96-A40D-403F-8534-CA51BE5CC826}" type="presParOf" srcId="{B53A9534-7232-4659-A352-E02DE3E24BCF}" destId="{3003AA80-5940-4046-A615-DC25D56DAAB0}" srcOrd="5" destOrd="0" presId="urn:microsoft.com/office/officeart/2005/8/layout/process4"/>
    <dgm:cxn modelId="{31684BB4-63AE-48F2-8CEB-985CF22DBD29}" type="presParOf" srcId="{B53A9534-7232-4659-A352-E02DE3E24BCF}" destId="{B5433411-478F-4165-B7EA-FAD1523C61CD}" srcOrd="6" destOrd="0" presId="urn:microsoft.com/office/officeart/2005/8/layout/process4"/>
    <dgm:cxn modelId="{886B6DB9-CEFD-425F-BD27-FE1996A1E514}" type="presParOf" srcId="{B5433411-478F-4165-B7EA-FAD1523C61CD}" destId="{CDD07B37-68B6-49AE-AAD6-361271947F54}" srcOrd="0" destOrd="0" presId="urn:microsoft.com/office/officeart/2005/8/layout/process4"/>
    <dgm:cxn modelId="{F9917F3A-A44B-4CD6-92D7-B72D3DE0A520}" type="presParOf" srcId="{B53A9534-7232-4659-A352-E02DE3E24BCF}" destId="{6BBABDC3-82C9-472A-BCFD-DB7A5D8A57A8}" srcOrd="7" destOrd="0" presId="urn:microsoft.com/office/officeart/2005/8/layout/process4"/>
    <dgm:cxn modelId="{0B818F8A-6FA6-4B4C-ACF3-02F65F5B457A}" type="presParOf" srcId="{B53A9534-7232-4659-A352-E02DE3E24BCF}" destId="{DB08ED2F-4455-429D-8FFA-3C969B467B15}" srcOrd="8" destOrd="0" presId="urn:microsoft.com/office/officeart/2005/8/layout/process4"/>
    <dgm:cxn modelId="{5F8810ED-8B57-4286-B08E-79DE5995CD24}" type="presParOf" srcId="{DB08ED2F-4455-429D-8FFA-3C969B467B15}" destId="{C6C9F473-F460-4426-8DD3-0217191140B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5A9A85-C0E3-486A-8C60-536A0DA7EE27}" type="doc">
      <dgm:prSet loTypeId="urn:microsoft.com/office/officeart/2011/layout/TabList" loCatId="list" qsTypeId="urn:microsoft.com/office/officeart/2005/8/quickstyle/simple5" qsCatId="simple" csTypeId="urn:microsoft.com/office/officeart/2005/8/colors/colorful1" csCatId="colorful" phldr="1"/>
      <dgm:spPr/>
      <dgm:t>
        <a:bodyPr/>
        <a:lstStyle/>
        <a:p>
          <a:endParaRPr lang="zh-TW" altLang="en-US"/>
        </a:p>
      </dgm:t>
    </dgm:pt>
    <dgm:pt modelId="{5D89FCC8-9685-4E07-AEA7-9911B2FA4D0D}">
      <dgm:prSet phldrT="[Text]"/>
      <dgm:spPr/>
      <dgm:t>
        <a:bodyPr/>
        <a:lstStyle/>
        <a:p>
          <a:r>
            <a:rPr lang="en-US" altLang="zh-TW" b="1" dirty="0">
              <a:solidFill>
                <a:schemeClr val="tx1"/>
              </a:solidFill>
            </a:rPr>
            <a:t>Calculate the number of launches on each site</a:t>
          </a:r>
          <a:endParaRPr lang="zh-TW" altLang="en-US" b="1" dirty="0">
            <a:solidFill>
              <a:schemeClr val="tx1"/>
            </a:solidFill>
          </a:endParaRPr>
        </a:p>
      </dgm:t>
    </dgm:pt>
    <dgm:pt modelId="{A691E686-8372-47A8-89BF-9A17DBED6BB7}" type="parTrans" cxnId="{E31EC0C2-A0F7-49F1-B61C-024C7A2DDC12}">
      <dgm:prSet/>
      <dgm:spPr/>
      <dgm:t>
        <a:bodyPr/>
        <a:lstStyle/>
        <a:p>
          <a:endParaRPr lang="zh-TW" altLang="en-US" b="1">
            <a:solidFill>
              <a:schemeClr val="tx1"/>
            </a:solidFill>
          </a:endParaRPr>
        </a:p>
      </dgm:t>
    </dgm:pt>
    <dgm:pt modelId="{A39371D5-F329-4993-8462-C4576059BB64}" type="sibTrans" cxnId="{E31EC0C2-A0F7-49F1-B61C-024C7A2DDC12}">
      <dgm:prSet/>
      <dgm:spPr/>
      <dgm:t>
        <a:bodyPr/>
        <a:lstStyle/>
        <a:p>
          <a:endParaRPr lang="zh-TW" altLang="en-US" b="1">
            <a:solidFill>
              <a:schemeClr val="tx1"/>
            </a:solidFill>
          </a:endParaRPr>
        </a:p>
      </dgm:t>
    </dgm:pt>
    <dgm:pt modelId="{9761E9D4-66C1-4E47-B0F0-A6F2F97C2B66}">
      <dgm:prSet phldrT="[Text]"/>
      <dgm:spPr/>
      <dgm:t>
        <a:bodyPr/>
        <a:lstStyle/>
        <a:p>
          <a:r>
            <a:rPr lang="en-US" b="1" i="0" dirty="0">
              <a:solidFill>
                <a:schemeClr val="tx1"/>
              </a:solidFill>
            </a:rPr>
            <a:t>Calculate the number and occurrence of each orbit</a:t>
          </a:r>
          <a:endParaRPr lang="zh-TW" altLang="en-US" b="1" dirty="0">
            <a:solidFill>
              <a:schemeClr val="tx1"/>
            </a:solidFill>
          </a:endParaRPr>
        </a:p>
      </dgm:t>
    </dgm:pt>
    <dgm:pt modelId="{08413F66-044C-434C-AF93-93D14A4B2E06}" type="parTrans" cxnId="{70541F7C-F03F-4DD2-957A-86ED3FED83E8}">
      <dgm:prSet/>
      <dgm:spPr/>
      <dgm:t>
        <a:bodyPr/>
        <a:lstStyle/>
        <a:p>
          <a:endParaRPr lang="zh-TW" altLang="en-US" b="1">
            <a:solidFill>
              <a:schemeClr val="tx1"/>
            </a:solidFill>
          </a:endParaRPr>
        </a:p>
      </dgm:t>
    </dgm:pt>
    <dgm:pt modelId="{38B2F088-0574-43C2-937B-DC180242223E}" type="sibTrans" cxnId="{70541F7C-F03F-4DD2-957A-86ED3FED83E8}">
      <dgm:prSet/>
      <dgm:spPr/>
      <dgm:t>
        <a:bodyPr/>
        <a:lstStyle/>
        <a:p>
          <a:endParaRPr lang="zh-TW" altLang="en-US" b="1">
            <a:solidFill>
              <a:schemeClr val="tx1"/>
            </a:solidFill>
          </a:endParaRPr>
        </a:p>
      </dgm:t>
    </dgm:pt>
    <dgm:pt modelId="{5210AECC-F736-4CA9-844F-604BE715984C}">
      <dgm:prSet phldrT="[Text]"/>
      <dgm:spPr/>
      <dgm:t>
        <a:bodyPr/>
        <a:lstStyle/>
        <a:p>
          <a:r>
            <a:rPr lang="en-US" b="1" i="0" dirty="0">
              <a:solidFill>
                <a:schemeClr val="tx1"/>
              </a:solidFill>
            </a:rPr>
            <a:t>Calculate the number and </a:t>
          </a:r>
          <a:r>
            <a:rPr lang="en-US" b="1" i="0" dirty="0" err="1">
              <a:solidFill>
                <a:schemeClr val="tx1"/>
              </a:solidFill>
            </a:rPr>
            <a:t>occurence</a:t>
          </a:r>
          <a:r>
            <a:rPr lang="en-US" b="1" i="0" dirty="0">
              <a:solidFill>
                <a:schemeClr val="tx1"/>
              </a:solidFill>
            </a:rPr>
            <a:t> of mission outcome of the orbits</a:t>
          </a:r>
          <a:endParaRPr lang="zh-TW" altLang="en-US" b="1" dirty="0">
            <a:solidFill>
              <a:schemeClr val="tx1"/>
            </a:solidFill>
          </a:endParaRPr>
        </a:p>
      </dgm:t>
    </dgm:pt>
    <dgm:pt modelId="{65883601-66BE-4367-AFF6-36D217DE7E72}" type="parTrans" cxnId="{B5DA1CE0-22D2-4FB2-BAAB-5061C495D39C}">
      <dgm:prSet/>
      <dgm:spPr/>
      <dgm:t>
        <a:bodyPr/>
        <a:lstStyle/>
        <a:p>
          <a:endParaRPr lang="zh-TW" altLang="en-US" b="1">
            <a:solidFill>
              <a:schemeClr val="tx1"/>
            </a:solidFill>
          </a:endParaRPr>
        </a:p>
      </dgm:t>
    </dgm:pt>
    <dgm:pt modelId="{77022B56-80DA-4221-B36E-FBC828524D83}" type="sibTrans" cxnId="{B5DA1CE0-22D2-4FB2-BAAB-5061C495D39C}">
      <dgm:prSet/>
      <dgm:spPr/>
      <dgm:t>
        <a:bodyPr/>
        <a:lstStyle/>
        <a:p>
          <a:endParaRPr lang="zh-TW" altLang="en-US" b="1">
            <a:solidFill>
              <a:schemeClr val="tx1"/>
            </a:solidFill>
          </a:endParaRPr>
        </a:p>
      </dgm:t>
    </dgm:pt>
    <dgm:pt modelId="{C4165F83-BDA7-4E25-A081-BB7260C3E27B}">
      <dgm:prSet phldrT="[Text]"/>
      <dgm:spPr/>
      <dgm:t>
        <a:bodyPr/>
        <a:lstStyle/>
        <a:p>
          <a:r>
            <a:rPr lang="en-US" b="1" i="0" dirty="0">
              <a:solidFill>
                <a:schemeClr val="tx1"/>
              </a:solidFill>
            </a:rPr>
            <a:t>Create a landing outcome label from Outcome column</a:t>
          </a:r>
          <a:endParaRPr lang="zh-TW" altLang="en-US" b="1" dirty="0">
            <a:solidFill>
              <a:schemeClr val="tx1"/>
            </a:solidFill>
          </a:endParaRPr>
        </a:p>
      </dgm:t>
    </dgm:pt>
    <dgm:pt modelId="{34B3D08B-A854-45BC-933A-2A626F9506B5}" type="parTrans" cxnId="{EA5990ED-7F5F-439E-A8BA-A0BDAC8D43F6}">
      <dgm:prSet/>
      <dgm:spPr/>
      <dgm:t>
        <a:bodyPr/>
        <a:lstStyle/>
        <a:p>
          <a:endParaRPr lang="zh-TW" altLang="en-US" b="1">
            <a:solidFill>
              <a:schemeClr val="tx1"/>
            </a:solidFill>
          </a:endParaRPr>
        </a:p>
      </dgm:t>
    </dgm:pt>
    <dgm:pt modelId="{7ACB6F3F-4BB1-4E2A-BE10-3264D1D91652}" type="sibTrans" cxnId="{EA5990ED-7F5F-439E-A8BA-A0BDAC8D43F6}">
      <dgm:prSet/>
      <dgm:spPr/>
      <dgm:t>
        <a:bodyPr/>
        <a:lstStyle/>
        <a:p>
          <a:endParaRPr lang="zh-TW" altLang="en-US" b="1">
            <a:solidFill>
              <a:schemeClr val="tx1"/>
            </a:solidFill>
          </a:endParaRPr>
        </a:p>
      </dgm:t>
    </dgm:pt>
    <dgm:pt modelId="{502D7C5F-6602-42F6-BBB6-BB3CF0EAF92D}">
      <dgm:prSet phldrT="[Text]"/>
      <dgm:spPr/>
      <dgm:t>
        <a:bodyPr/>
        <a:lstStyle/>
        <a:p>
          <a:r>
            <a:rPr lang="en-US" altLang="zh-TW" b="1" dirty="0">
              <a:solidFill>
                <a:schemeClr val="tx1"/>
              </a:solidFill>
            </a:rPr>
            <a:t>Export </a:t>
          </a:r>
          <a:r>
            <a:rPr lang="en-US" altLang="zh-TW" b="1" dirty="0" err="1">
              <a:solidFill>
                <a:schemeClr val="tx1"/>
              </a:solidFill>
            </a:rPr>
            <a:t>dataframe</a:t>
          </a:r>
          <a:r>
            <a:rPr lang="en-US" altLang="zh-TW" b="1" dirty="0">
              <a:solidFill>
                <a:schemeClr val="tx1"/>
              </a:solidFill>
            </a:rPr>
            <a:t> to CSV</a:t>
          </a:r>
          <a:endParaRPr lang="zh-TW" altLang="en-US" b="1" dirty="0">
            <a:solidFill>
              <a:schemeClr val="tx1"/>
            </a:solidFill>
          </a:endParaRPr>
        </a:p>
      </dgm:t>
    </dgm:pt>
    <dgm:pt modelId="{CB1F0F2F-B206-4263-905C-B23D48C28EBF}" type="parTrans" cxnId="{BC7D4334-D5BD-46DB-AAB0-3E6F7AD89170}">
      <dgm:prSet/>
      <dgm:spPr/>
      <dgm:t>
        <a:bodyPr/>
        <a:lstStyle/>
        <a:p>
          <a:endParaRPr lang="zh-TW" altLang="en-US" b="1">
            <a:solidFill>
              <a:schemeClr val="tx1"/>
            </a:solidFill>
          </a:endParaRPr>
        </a:p>
      </dgm:t>
    </dgm:pt>
    <dgm:pt modelId="{CE991410-AFE4-4A88-BA7F-2C240301AFC3}" type="sibTrans" cxnId="{BC7D4334-D5BD-46DB-AAB0-3E6F7AD89170}">
      <dgm:prSet/>
      <dgm:spPr/>
      <dgm:t>
        <a:bodyPr/>
        <a:lstStyle/>
        <a:p>
          <a:endParaRPr lang="zh-TW" altLang="en-US" b="1">
            <a:solidFill>
              <a:schemeClr val="tx1"/>
            </a:solidFill>
          </a:endParaRPr>
        </a:p>
      </dgm:t>
    </dgm:pt>
    <dgm:pt modelId="{9B6A9824-C5F2-4C91-B6DA-141B85B9058F}">
      <dgm:prSet phldrT="[Text]"/>
      <dgm:spPr/>
      <dgm:t>
        <a:bodyPr/>
        <a:lstStyle/>
        <a:p>
          <a:pPr algn="just"/>
          <a:r>
            <a:rPr lang="en-US" b="0" i="0" dirty="0"/>
            <a:t>The data contains several Space X launch facilities. Therefore, we first determine the number of launches based on the column </a:t>
          </a:r>
          <a:r>
            <a:rPr lang="en-US" b="1" i="0" dirty="0" err="1"/>
            <a:t>LaunchSite</a:t>
          </a:r>
          <a:r>
            <a:rPr lang="en-US" b="0" i="0" dirty="0"/>
            <a:t>.</a:t>
          </a:r>
          <a:endParaRPr lang="zh-TW" altLang="en-US" b="1" dirty="0">
            <a:solidFill>
              <a:schemeClr val="tx1"/>
            </a:solidFill>
          </a:endParaRPr>
        </a:p>
      </dgm:t>
    </dgm:pt>
    <dgm:pt modelId="{A2A2EEDA-BDE6-4206-85A4-924031A6F907}" type="parTrans" cxnId="{676E8D58-1981-4219-9663-C34ED1767040}">
      <dgm:prSet/>
      <dgm:spPr/>
      <dgm:t>
        <a:bodyPr/>
        <a:lstStyle/>
        <a:p>
          <a:endParaRPr lang="zh-TW" altLang="en-US"/>
        </a:p>
      </dgm:t>
    </dgm:pt>
    <dgm:pt modelId="{6919BDD8-4C7F-4DC7-AF52-D5D43CC2F38C}" type="sibTrans" cxnId="{676E8D58-1981-4219-9663-C34ED1767040}">
      <dgm:prSet/>
      <dgm:spPr/>
      <dgm:t>
        <a:bodyPr/>
        <a:lstStyle/>
        <a:p>
          <a:endParaRPr lang="zh-TW" altLang="en-US"/>
        </a:p>
      </dgm:t>
    </dgm:pt>
    <dgm:pt modelId="{871AAC83-A9FF-45AD-92B6-78076663D3A2}">
      <dgm:prSet phldrT="[Text]"/>
      <dgm:spPr/>
      <dgm:t>
        <a:bodyPr/>
        <a:lstStyle/>
        <a:p>
          <a:pPr algn="just"/>
          <a:r>
            <a:rPr lang="en-US" altLang="zh-TW" b="0" dirty="0">
              <a:solidFill>
                <a:schemeClr val="tx1"/>
              </a:solidFill>
            </a:rPr>
            <a:t>The data contains multiple orbit types for launch tasks. Therefore, we also calculate the number and occurrence of each orbit.</a:t>
          </a:r>
          <a:endParaRPr lang="zh-TW" altLang="en-US" b="0" dirty="0">
            <a:solidFill>
              <a:schemeClr val="tx1"/>
            </a:solidFill>
          </a:endParaRPr>
        </a:p>
      </dgm:t>
    </dgm:pt>
    <dgm:pt modelId="{79A1FCB7-D85A-4F8A-882F-D71E63D66354}" type="parTrans" cxnId="{647D2E9A-FD3E-4D6E-AF86-956A97446671}">
      <dgm:prSet/>
      <dgm:spPr/>
      <dgm:t>
        <a:bodyPr/>
        <a:lstStyle/>
        <a:p>
          <a:endParaRPr lang="zh-TW" altLang="en-US"/>
        </a:p>
      </dgm:t>
    </dgm:pt>
    <dgm:pt modelId="{6FA79A38-EF8E-4789-A4BC-CA652284E590}" type="sibTrans" cxnId="{647D2E9A-FD3E-4D6E-AF86-956A97446671}">
      <dgm:prSet/>
      <dgm:spPr/>
      <dgm:t>
        <a:bodyPr/>
        <a:lstStyle/>
        <a:p>
          <a:endParaRPr lang="zh-TW" altLang="en-US"/>
        </a:p>
      </dgm:t>
    </dgm:pt>
    <dgm:pt modelId="{FCAA3685-8D61-4A94-9695-F14DA6692062}">
      <dgm:prSet phldrT="[Text]"/>
      <dgm:spPr/>
      <dgm:t>
        <a:bodyPr/>
        <a:lstStyle/>
        <a:p>
          <a:pPr algn="just"/>
          <a:r>
            <a:rPr lang="en-US" altLang="zh-TW" b="0" dirty="0">
              <a:solidFill>
                <a:schemeClr val="tx1"/>
              </a:solidFill>
            </a:rPr>
            <a:t>The data contains detailed outcomes in the column </a:t>
          </a:r>
          <a:r>
            <a:rPr lang="en-US" altLang="zh-TW" b="1" dirty="0">
              <a:solidFill>
                <a:schemeClr val="tx1"/>
              </a:solidFill>
            </a:rPr>
            <a:t>Outcome</a:t>
          </a:r>
          <a:r>
            <a:rPr lang="en-US" altLang="zh-TW" b="0" dirty="0">
              <a:solidFill>
                <a:schemeClr val="tx1"/>
              </a:solidFill>
            </a:rPr>
            <a:t>, such as </a:t>
          </a:r>
          <a:r>
            <a:rPr lang="en-US" altLang="zh-TW" b="1" dirty="0">
              <a:solidFill>
                <a:schemeClr val="tx1"/>
              </a:solidFill>
            </a:rPr>
            <a:t>True Ocean</a:t>
          </a:r>
          <a:r>
            <a:rPr lang="en-US" altLang="zh-TW" b="0" dirty="0">
              <a:solidFill>
                <a:schemeClr val="tx1"/>
              </a:solidFill>
            </a:rPr>
            <a:t>/ </a:t>
          </a:r>
          <a:r>
            <a:rPr lang="en-US" b="1" i="0" dirty="0"/>
            <a:t>False Ocean </a:t>
          </a:r>
          <a:r>
            <a:rPr lang="en-US" b="0" i="0" dirty="0"/>
            <a:t>representing successful/ unsuccessful landing to a specific region of the ocean. Therefore, we determine the number of outcomes based on different outcome type.</a:t>
          </a:r>
          <a:endParaRPr lang="zh-TW" altLang="en-US" b="1" dirty="0">
            <a:solidFill>
              <a:schemeClr val="tx1"/>
            </a:solidFill>
          </a:endParaRPr>
        </a:p>
      </dgm:t>
    </dgm:pt>
    <dgm:pt modelId="{EF63E7AE-CBC0-4478-BCF1-94DA19226246}" type="parTrans" cxnId="{9923C285-C0BA-414F-802B-6D83956E7A86}">
      <dgm:prSet/>
      <dgm:spPr/>
      <dgm:t>
        <a:bodyPr/>
        <a:lstStyle/>
        <a:p>
          <a:endParaRPr lang="zh-TW" altLang="en-US"/>
        </a:p>
      </dgm:t>
    </dgm:pt>
    <dgm:pt modelId="{A45F8E7E-694E-4D26-8A74-7FFF6D32FA01}" type="sibTrans" cxnId="{9923C285-C0BA-414F-802B-6D83956E7A86}">
      <dgm:prSet/>
      <dgm:spPr/>
      <dgm:t>
        <a:bodyPr/>
        <a:lstStyle/>
        <a:p>
          <a:endParaRPr lang="zh-TW" altLang="en-US"/>
        </a:p>
      </dgm:t>
    </dgm:pt>
    <dgm:pt modelId="{061FAC1B-1B90-4E89-878F-9D14C30AD564}">
      <dgm:prSet phldrT="[Text]"/>
      <dgm:spPr/>
      <dgm:t>
        <a:bodyPr/>
        <a:lstStyle/>
        <a:p>
          <a:pPr algn="just"/>
          <a:r>
            <a:rPr lang="en-US" altLang="zh-TW" b="0" dirty="0">
              <a:solidFill>
                <a:schemeClr val="tx1"/>
              </a:solidFill>
            </a:rPr>
            <a:t>We convert those outcome labels into classification variables 1 and 0, indicating successful and unsuccessful landing, respectively.</a:t>
          </a:r>
          <a:endParaRPr lang="zh-TW" altLang="en-US" b="0" dirty="0">
            <a:solidFill>
              <a:schemeClr val="tx1"/>
            </a:solidFill>
          </a:endParaRPr>
        </a:p>
      </dgm:t>
    </dgm:pt>
    <dgm:pt modelId="{1F9DF1BB-AC54-4367-B059-FDD253C0F044}" type="parTrans" cxnId="{E341ED74-A297-422E-919C-03586D6F0AEE}">
      <dgm:prSet/>
      <dgm:spPr/>
      <dgm:t>
        <a:bodyPr/>
        <a:lstStyle/>
        <a:p>
          <a:endParaRPr lang="zh-TW" altLang="en-US"/>
        </a:p>
      </dgm:t>
    </dgm:pt>
    <dgm:pt modelId="{57793F27-694E-464C-8747-B7A400133C51}" type="sibTrans" cxnId="{E341ED74-A297-422E-919C-03586D6F0AEE}">
      <dgm:prSet/>
      <dgm:spPr/>
      <dgm:t>
        <a:bodyPr/>
        <a:lstStyle/>
        <a:p>
          <a:endParaRPr lang="zh-TW" altLang="en-US"/>
        </a:p>
      </dgm:t>
    </dgm:pt>
    <dgm:pt modelId="{ED42C4C2-1812-4A38-A6DF-90E409797415}" type="pres">
      <dgm:prSet presAssocID="{4F5A9A85-C0E3-486A-8C60-536A0DA7EE27}" presName="Name0" presStyleCnt="0">
        <dgm:presLayoutVars>
          <dgm:chMax/>
          <dgm:chPref val="3"/>
          <dgm:dir/>
          <dgm:animOne val="branch"/>
          <dgm:animLvl val="lvl"/>
        </dgm:presLayoutVars>
      </dgm:prSet>
      <dgm:spPr/>
    </dgm:pt>
    <dgm:pt modelId="{7D7642B5-705E-4F43-81E1-03FDEF008AE3}" type="pres">
      <dgm:prSet presAssocID="{5D89FCC8-9685-4E07-AEA7-9911B2FA4D0D}" presName="composite" presStyleCnt="0"/>
      <dgm:spPr/>
    </dgm:pt>
    <dgm:pt modelId="{93B9CC37-86C8-4817-9193-B2C6C4E7B71A}" type="pres">
      <dgm:prSet presAssocID="{5D89FCC8-9685-4E07-AEA7-9911B2FA4D0D}" presName="FirstChild" presStyleLbl="revTx" presStyleIdx="0" presStyleCnt="5">
        <dgm:presLayoutVars>
          <dgm:chMax val="0"/>
          <dgm:chPref val="0"/>
          <dgm:bulletEnabled val="1"/>
        </dgm:presLayoutVars>
      </dgm:prSet>
      <dgm:spPr/>
    </dgm:pt>
    <dgm:pt modelId="{56434FD1-180B-4CCE-BD19-14EBCAE7D7BD}" type="pres">
      <dgm:prSet presAssocID="{5D89FCC8-9685-4E07-AEA7-9911B2FA4D0D}" presName="Parent" presStyleLbl="alignNode1" presStyleIdx="0" presStyleCnt="5">
        <dgm:presLayoutVars>
          <dgm:chMax val="3"/>
          <dgm:chPref val="3"/>
          <dgm:bulletEnabled val="1"/>
        </dgm:presLayoutVars>
      </dgm:prSet>
      <dgm:spPr/>
    </dgm:pt>
    <dgm:pt modelId="{E08A334B-CAFC-4ED9-B590-621E751EDD7B}" type="pres">
      <dgm:prSet presAssocID="{5D89FCC8-9685-4E07-AEA7-9911B2FA4D0D}" presName="Accent" presStyleLbl="parChTrans1D1" presStyleIdx="0" presStyleCnt="5"/>
      <dgm:spPr/>
    </dgm:pt>
    <dgm:pt modelId="{E653CBA6-42C7-4B25-A4F6-9C2398CAEF85}" type="pres">
      <dgm:prSet presAssocID="{A39371D5-F329-4993-8462-C4576059BB64}" presName="sibTrans" presStyleCnt="0"/>
      <dgm:spPr/>
    </dgm:pt>
    <dgm:pt modelId="{6E31F222-BD2F-4CF3-9B38-45C00EEF7D70}" type="pres">
      <dgm:prSet presAssocID="{9761E9D4-66C1-4E47-B0F0-A6F2F97C2B66}" presName="composite" presStyleCnt="0"/>
      <dgm:spPr/>
    </dgm:pt>
    <dgm:pt modelId="{A1EC55D3-97C4-4618-ABB1-A563F21B6840}" type="pres">
      <dgm:prSet presAssocID="{9761E9D4-66C1-4E47-B0F0-A6F2F97C2B66}" presName="FirstChild" presStyleLbl="revTx" presStyleIdx="1" presStyleCnt="5">
        <dgm:presLayoutVars>
          <dgm:chMax val="0"/>
          <dgm:chPref val="0"/>
          <dgm:bulletEnabled val="1"/>
        </dgm:presLayoutVars>
      </dgm:prSet>
      <dgm:spPr/>
    </dgm:pt>
    <dgm:pt modelId="{660795F5-494B-427F-B1E8-FC47E3F3FDCF}" type="pres">
      <dgm:prSet presAssocID="{9761E9D4-66C1-4E47-B0F0-A6F2F97C2B66}" presName="Parent" presStyleLbl="alignNode1" presStyleIdx="1" presStyleCnt="5">
        <dgm:presLayoutVars>
          <dgm:chMax val="3"/>
          <dgm:chPref val="3"/>
          <dgm:bulletEnabled val="1"/>
        </dgm:presLayoutVars>
      </dgm:prSet>
      <dgm:spPr/>
    </dgm:pt>
    <dgm:pt modelId="{84499728-BC32-4EFE-B683-804B867BD445}" type="pres">
      <dgm:prSet presAssocID="{9761E9D4-66C1-4E47-B0F0-A6F2F97C2B66}" presName="Accent" presStyleLbl="parChTrans1D1" presStyleIdx="1" presStyleCnt="5"/>
      <dgm:spPr/>
    </dgm:pt>
    <dgm:pt modelId="{DF01ABE5-0A49-491E-81C3-D01A4DCD4220}" type="pres">
      <dgm:prSet presAssocID="{38B2F088-0574-43C2-937B-DC180242223E}" presName="sibTrans" presStyleCnt="0"/>
      <dgm:spPr/>
    </dgm:pt>
    <dgm:pt modelId="{62530A56-7AEE-44FB-A14A-3787652E66BA}" type="pres">
      <dgm:prSet presAssocID="{5210AECC-F736-4CA9-844F-604BE715984C}" presName="composite" presStyleCnt="0"/>
      <dgm:spPr/>
    </dgm:pt>
    <dgm:pt modelId="{06D0A6D7-6C2B-4C63-8F94-47B9244C615B}" type="pres">
      <dgm:prSet presAssocID="{5210AECC-F736-4CA9-844F-604BE715984C}" presName="FirstChild" presStyleLbl="revTx" presStyleIdx="2" presStyleCnt="5">
        <dgm:presLayoutVars>
          <dgm:chMax val="0"/>
          <dgm:chPref val="0"/>
          <dgm:bulletEnabled val="1"/>
        </dgm:presLayoutVars>
      </dgm:prSet>
      <dgm:spPr/>
    </dgm:pt>
    <dgm:pt modelId="{0BB0B3C9-2A01-4D50-9C33-818CE5FE91A6}" type="pres">
      <dgm:prSet presAssocID="{5210AECC-F736-4CA9-844F-604BE715984C}" presName="Parent" presStyleLbl="alignNode1" presStyleIdx="2" presStyleCnt="5">
        <dgm:presLayoutVars>
          <dgm:chMax val="3"/>
          <dgm:chPref val="3"/>
          <dgm:bulletEnabled val="1"/>
        </dgm:presLayoutVars>
      </dgm:prSet>
      <dgm:spPr/>
    </dgm:pt>
    <dgm:pt modelId="{A68A44FB-8DA6-432E-9D0F-26AA7CCFFBF3}" type="pres">
      <dgm:prSet presAssocID="{5210AECC-F736-4CA9-844F-604BE715984C}" presName="Accent" presStyleLbl="parChTrans1D1" presStyleIdx="2" presStyleCnt="5"/>
      <dgm:spPr/>
    </dgm:pt>
    <dgm:pt modelId="{9628491B-F7E0-4B84-B8F2-EFD9873F252E}" type="pres">
      <dgm:prSet presAssocID="{77022B56-80DA-4221-B36E-FBC828524D83}" presName="sibTrans" presStyleCnt="0"/>
      <dgm:spPr/>
    </dgm:pt>
    <dgm:pt modelId="{46C195A8-7529-415C-A3ED-9B4EE7F87EAC}" type="pres">
      <dgm:prSet presAssocID="{C4165F83-BDA7-4E25-A081-BB7260C3E27B}" presName="composite" presStyleCnt="0"/>
      <dgm:spPr/>
    </dgm:pt>
    <dgm:pt modelId="{4A01AF81-D564-44D1-9B84-8FCE6174A350}" type="pres">
      <dgm:prSet presAssocID="{C4165F83-BDA7-4E25-A081-BB7260C3E27B}" presName="FirstChild" presStyleLbl="revTx" presStyleIdx="3" presStyleCnt="5">
        <dgm:presLayoutVars>
          <dgm:chMax val="0"/>
          <dgm:chPref val="0"/>
          <dgm:bulletEnabled val="1"/>
        </dgm:presLayoutVars>
      </dgm:prSet>
      <dgm:spPr/>
    </dgm:pt>
    <dgm:pt modelId="{1755C930-4B30-40C5-9595-AE271829788E}" type="pres">
      <dgm:prSet presAssocID="{C4165F83-BDA7-4E25-A081-BB7260C3E27B}" presName="Parent" presStyleLbl="alignNode1" presStyleIdx="3" presStyleCnt="5">
        <dgm:presLayoutVars>
          <dgm:chMax val="3"/>
          <dgm:chPref val="3"/>
          <dgm:bulletEnabled val="1"/>
        </dgm:presLayoutVars>
      </dgm:prSet>
      <dgm:spPr/>
    </dgm:pt>
    <dgm:pt modelId="{1B95A31C-34A0-483F-AFF3-450570AFD5B7}" type="pres">
      <dgm:prSet presAssocID="{C4165F83-BDA7-4E25-A081-BB7260C3E27B}" presName="Accent" presStyleLbl="parChTrans1D1" presStyleIdx="3" presStyleCnt="5"/>
      <dgm:spPr/>
    </dgm:pt>
    <dgm:pt modelId="{B290DEC9-6D9E-4FD6-A511-A59709613FE8}" type="pres">
      <dgm:prSet presAssocID="{7ACB6F3F-4BB1-4E2A-BE10-3264D1D91652}" presName="sibTrans" presStyleCnt="0"/>
      <dgm:spPr/>
    </dgm:pt>
    <dgm:pt modelId="{D413424E-5981-4E22-A0AE-53344D39C6A2}" type="pres">
      <dgm:prSet presAssocID="{502D7C5F-6602-42F6-BBB6-BB3CF0EAF92D}" presName="composite" presStyleCnt="0"/>
      <dgm:spPr/>
    </dgm:pt>
    <dgm:pt modelId="{F6B9BFF1-1040-4679-AFC2-302779F48CF5}" type="pres">
      <dgm:prSet presAssocID="{502D7C5F-6602-42F6-BBB6-BB3CF0EAF92D}" presName="FirstChild" presStyleLbl="revTx" presStyleIdx="4" presStyleCnt="5">
        <dgm:presLayoutVars>
          <dgm:chMax val="0"/>
          <dgm:chPref val="0"/>
          <dgm:bulletEnabled val="1"/>
        </dgm:presLayoutVars>
      </dgm:prSet>
      <dgm:spPr/>
    </dgm:pt>
    <dgm:pt modelId="{84E927E7-E3C7-4B93-9A25-14F1285559A7}" type="pres">
      <dgm:prSet presAssocID="{502D7C5F-6602-42F6-BBB6-BB3CF0EAF92D}" presName="Parent" presStyleLbl="alignNode1" presStyleIdx="4" presStyleCnt="5">
        <dgm:presLayoutVars>
          <dgm:chMax val="3"/>
          <dgm:chPref val="3"/>
          <dgm:bulletEnabled val="1"/>
        </dgm:presLayoutVars>
      </dgm:prSet>
      <dgm:spPr/>
    </dgm:pt>
    <dgm:pt modelId="{93AB5737-56F5-402E-9888-5BDCFE55C0E4}" type="pres">
      <dgm:prSet presAssocID="{502D7C5F-6602-42F6-BBB6-BB3CF0EAF92D}" presName="Accent" presStyleLbl="parChTrans1D1" presStyleIdx="4" presStyleCnt="5"/>
      <dgm:spPr/>
    </dgm:pt>
  </dgm:ptLst>
  <dgm:cxnLst>
    <dgm:cxn modelId="{BC7D4334-D5BD-46DB-AAB0-3E6F7AD89170}" srcId="{4F5A9A85-C0E3-486A-8C60-536A0DA7EE27}" destId="{502D7C5F-6602-42F6-BBB6-BB3CF0EAF92D}" srcOrd="4" destOrd="0" parTransId="{CB1F0F2F-B206-4263-905C-B23D48C28EBF}" sibTransId="{CE991410-AFE4-4A88-BA7F-2C240301AFC3}"/>
    <dgm:cxn modelId="{183AF15C-6A09-474E-9B89-1DFA07BD8375}" type="presOf" srcId="{871AAC83-A9FF-45AD-92B6-78076663D3A2}" destId="{A1EC55D3-97C4-4618-ABB1-A563F21B6840}" srcOrd="0" destOrd="0" presId="urn:microsoft.com/office/officeart/2011/layout/TabList"/>
    <dgm:cxn modelId="{9DD43F5D-89FE-4FA8-A8E0-02EBD6E63B09}" type="presOf" srcId="{502D7C5F-6602-42F6-BBB6-BB3CF0EAF92D}" destId="{84E927E7-E3C7-4B93-9A25-14F1285559A7}" srcOrd="0" destOrd="0" presId="urn:microsoft.com/office/officeart/2011/layout/TabList"/>
    <dgm:cxn modelId="{DD7B9071-D83B-4643-94F0-2D1CF7D452BC}" type="presOf" srcId="{5D89FCC8-9685-4E07-AEA7-9911B2FA4D0D}" destId="{56434FD1-180B-4CCE-BD19-14EBCAE7D7BD}" srcOrd="0" destOrd="0" presId="urn:microsoft.com/office/officeart/2011/layout/TabList"/>
    <dgm:cxn modelId="{E341ED74-A297-422E-919C-03586D6F0AEE}" srcId="{C4165F83-BDA7-4E25-A081-BB7260C3E27B}" destId="{061FAC1B-1B90-4E89-878F-9D14C30AD564}" srcOrd="0" destOrd="0" parTransId="{1F9DF1BB-AC54-4367-B059-FDD253C0F044}" sibTransId="{57793F27-694E-464C-8747-B7A400133C51}"/>
    <dgm:cxn modelId="{8FBF0176-4711-41A1-B91C-6841D8FFF4FD}" type="presOf" srcId="{061FAC1B-1B90-4E89-878F-9D14C30AD564}" destId="{4A01AF81-D564-44D1-9B84-8FCE6174A350}" srcOrd="0" destOrd="0" presId="urn:microsoft.com/office/officeart/2011/layout/TabList"/>
    <dgm:cxn modelId="{676E8D58-1981-4219-9663-C34ED1767040}" srcId="{5D89FCC8-9685-4E07-AEA7-9911B2FA4D0D}" destId="{9B6A9824-C5F2-4C91-B6DA-141B85B9058F}" srcOrd="0" destOrd="0" parTransId="{A2A2EEDA-BDE6-4206-85A4-924031A6F907}" sibTransId="{6919BDD8-4C7F-4DC7-AF52-D5D43CC2F38C}"/>
    <dgm:cxn modelId="{70541F7C-F03F-4DD2-957A-86ED3FED83E8}" srcId="{4F5A9A85-C0E3-486A-8C60-536A0DA7EE27}" destId="{9761E9D4-66C1-4E47-B0F0-A6F2F97C2B66}" srcOrd="1" destOrd="0" parTransId="{08413F66-044C-434C-AF93-93D14A4B2E06}" sibTransId="{38B2F088-0574-43C2-937B-DC180242223E}"/>
    <dgm:cxn modelId="{9923C285-C0BA-414F-802B-6D83956E7A86}" srcId="{5210AECC-F736-4CA9-844F-604BE715984C}" destId="{FCAA3685-8D61-4A94-9695-F14DA6692062}" srcOrd="0" destOrd="0" parTransId="{EF63E7AE-CBC0-4478-BCF1-94DA19226246}" sibTransId="{A45F8E7E-694E-4D26-8A74-7FFF6D32FA01}"/>
    <dgm:cxn modelId="{647D2E9A-FD3E-4D6E-AF86-956A97446671}" srcId="{9761E9D4-66C1-4E47-B0F0-A6F2F97C2B66}" destId="{871AAC83-A9FF-45AD-92B6-78076663D3A2}" srcOrd="0" destOrd="0" parTransId="{79A1FCB7-D85A-4F8A-882F-D71E63D66354}" sibTransId="{6FA79A38-EF8E-4789-A4BC-CA652284E590}"/>
    <dgm:cxn modelId="{248697AC-105F-4610-A7FC-FEC6760B1C5D}" type="presOf" srcId="{9761E9D4-66C1-4E47-B0F0-A6F2F97C2B66}" destId="{660795F5-494B-427F-B1E8-FC47E3F3FDCF}" srcOrd="0" destOrd="0" presId="urn:microsoft.com/office/officeart/2011/layout/TabList"/>
    <dgm:cxn modelId="{6DD373BB-1FE4-469C-86A3-3A9052C54F00}" type="presOf" srcId="{9B6A9824-C5F2-4C91-B6DA-141B85B9058F}" destId="{93B9CC37-86C8-4817-9193-B2C6C4E7B71A}" srcOrd="0" destOrd="0" presId="urn:microsoft.com/office/officeart/2011/layout/TabList"/>
    <dgm:cxn modelId="{E31EC0C2-A0F7-49F1-B61C-024C7A2DDC12}" srcId="{4F5A9A85-C0E3-486A-8C60-536A0DA7EE27}" destId="{5D89FCC8-9685-4E07-AEA7-9911B2FA4D0D}" srcOrd="0" destOrd="0" parTransId="{A691E686-8372-47A8-89BF-9A17DBED6BB7}" sibTransId="{A39371D5-F329-4993-8462-C4576059BB64}"/>
    <dgm:cxn modelId="{6C5C3CCF-628C-4446-8593-871B8C672EBA}" type="presOf" srcId="{FCAA3685-8D61-4A94-9695-F14DA6692062}" destId="{06D0A6D7-6C2B-4C63-8F94-47B9244C615B}" srcOrd="0" destOrd="0" presId="urn:microsoft.com/office/officeart/2011/layout/TabList"/>
    <dgm:cxn modelId="{3EBDB7DF-B23B-44AD-A505-8F01505FA176}" type="presOf" srcId="{C4165F83-BDA7-4E25-A081-BB7260C3E27B}" destId="{1755C930-4B30-40C5-9595-AE271829788E}" srcOrd="0" destOrd="0" presId="urn:microsoft.com/office/officeart/2011/layout/TabList"/>
    <dgm:cxn modelId="{B5DA1CE0-22D2-4FB2-BAAB-5061C495D39C}" srcId="{4F5A9A85-C0E3-486A-8C60-536A0DA7EE27}" destId="{5210AECC-F736-4CA9-844F-604BE715984C}" srcOrd="2" destOrd="0" parTransId="{65883601-66BE-4367-AFF6-36D217DE7E72}" sibTransId="{77022B56-80DA-4221-B36E-FBC828524D83}"/>
    <dgm:cxn modelId="{EA5990ED-7F5F-439E-A8BA-A0BDAC8D43F6}" srcId="{4F5A9A85-C0E3-486A-8C60-536A0DA7EE27}" destId="{C4165F83-BDA7-4E25-A081-BB7260C3E27B}" srcOrd="3" destOrd="0" parTransId="{34B3D08B-A854-45BC-933A-2A626F9506B5}" sibTransId="{7ACB6F3F-4BB1-4E2A-BE10-3264D1D91652}"/>
    <dgm:cxn modelId="{A4135BF4-9AC4-444A-A711-408AAB6040F7}" type="presOf" srcId="{4F5A9A85-C0E3-486A-8C60-536A0DA7EE27}" destId="{ED42C4C2-1812-4A38-A6DF-90E409797415}" srcOrd="0" destOrd="0" presId="urn:microsoft.com/office/officeart/2011/layout/TabList"/>
    <dgm:cxn modelId="{40F15EFF-3558-4EF9-8B95-0C28909ACD7D}" type="presOf" srcId="{5210AECC-F736-4CA9-844F-604BE715984C}" destId="{0BB0B3C9-2A01-4D50-9C33-818CE5FE91A6}" srcOrd="0" destOrd="0" presId="urn:microsoft.com/office/officeart/2011/layout/TabList"/>
    <dgm:cxn modelId="{20E702FB-62EB-4D4B-BFB2-8998D9B80686}" type="presParOf" srcId="{ED42C4C2-1812-4A38-A6DF-90E409797415}" destId="{7D7642B5-705E-4F43-81E1-03FDEF008AE3}" srcOrd="0" destOrd="0" presId="urn:microsoft.com/office/officeart/2011/layout/TabList"/>
    <dgm:cxn modelId="{A0A2CDA9-B697-47AC-AFF5-35321E1EE1DC}" type="presParOf" srcId="{7D7642B5-705E-4F43-81E1-03FDEF008AE3}" destId="{93B9CC37-86C8-4817-9193-B2C6C4E7B71A}" srcOrd="0" destOrd="0" presId="urn:microsoft.com/office/officeart/2011/layout/TabList"/>
    <dgm:cxn modelId="{15E6A06D-856D-43D1-ABC6-51B7C5AE46BC}" type="presParOf" srcId="{7D7642B5-705E-4F43-81E1-03FDEF008AE3}" destId="{56434FD1-180B-4CCE-BD19-14EBCAE7D7BD}" srcOrd="1" destOrd="0" presId="urn:microsoft.com/office/officeart/2011/layout/TabList"/>
    <dgm:cxn modelId="{C650F400-1735-48D3-B78D-A9023BC472F7}" type="presParOf" srcId="{7D7642B5-705E-4F43-81E1-03FDEF008AE3}" destId="{E08A334B-CAFC-4ED9-B590-621E751EDD7B}" srcOrd="2" destOrd="0" presId="urn:microsoft.com/office/officeart/2011/layout/TabList"/>
    <dgm:cxn modelId="{31B8A72B-1C6B-4A07-9CD2-06EE1C21871C}" type="presParOf" srcId="{ED42C4C2-1812-4A38-A6DF-90E409797415}" destId="{E653CBA6-42C7-4B25-A4F6-9C2398CAEF85}" srcOrd="1" destOrd="0" presId="urn:microsoft.com/office/officeart/2011/layout/TabList"/>
    <dgm:cxn modelId="{90162F5A-A441-4115-8D15-9166E61BE90F}" type="presParOf" srcId="{ED42C4C2-1812-4A38-A6DF-90E409797415}" destId="{6E31F222-BD2F-4CF3-9B38-45C00EEF7D70}" srcOrd="2" destOrd="0" presId="urn:microsoft.com/office/officeart/2011/layout/TabList"/>
    <dgm:cxn modelId="{3D3C22BE-DF15-4FF5-9728-B988C322939A}" type="presParOf" srcId="{6E31F222-BD2F-4CF3-9B38-45C00EEF7D70}" destId="{A1EC55D3-97C4-4618-ABB1-A563F21B6840}" srcOrd="0" destOrd="0" presId="urn:microsoft.com/office/officeart/2011/layout/TabList"/>
    <dgm:cxn modelId="{7C122A8A-A567-4550-9AE2-F53760A2099D}" type="presParOf" srcId="{6E31F222-BD2F-4CF3-9B38-45C00EEF7D70}" destId="{660795F5-494B-427F-B1E8-FC47E3F3FDCF}" srcOrd="1" destOrd="0" presId="urn:microsoft.com/office/officeart/2011/layout/TabList"/>
    <dgm:cxn modelId="{A22C0F75-05C2-46FC-B3AA-0FF05504053F}" type="presParOf" srcId="{6E31F222-BD2F-4CF3-9B38-45C00EEF7D70}" destId="{84499728-BC32-4EFE-B683-804B867BD445}" srcOrd="2" destOrd="0" presId="urn:microsoft.com/office/officeart/2011/layout/TabList"/>
    <dgm:cxn modelId="{D5D9ABFC-26C8-4BE8-A472-F5EEF5A8CC11}" type="presParOf" srcId="{ED42C4C2-1812-4A38-A6DF-90E409797415}" destId="{DF01ABE5-0A49-491E-81C3-D01A4DCD4220}" srcOrd="3" destOrd="0" presId="urn:microsoft.com/office/officeart/2011/layout/TabList"/>
    <dgm:cxn modelId="{DA43273B-4CE2-4DED-BFEA-73B9105A54F1}" type="presParOf" srcId="{ED42C4C2-1812-4A38-A6DF-90E409797415}" destId="{62530A56-7AEE-44FB-A14A-3787652E66BA}" srcOrd="4" destOrd="0" presId="urn:microsoft.com/office/officeart/2011/layout/TabList"/>
    <dgm:cxn modelId="{1B3BC1FC-0948-4982-893C-AFAC90F15D8D}" type="presParOf" srcId="{62530A56-7AEE-44FB-A14A-3787652E66BA}" destId="{06D0A6D7-6C2B-4C63-8F94-47B9244C615B}" srcOrd="0" destOrd="0" presId="urn:microsoft.com/office/officeart/2011/layout/TabList"/>
    <dgm:cxn modelId="{682EE10F-7FF2-4EAE-8258-4F26B91097B6}" type="presParOf" srcId="{62530A56-7AEE-44FB-A14A-3787652E66BA}" destId="{0BB0B3C9-2A01-4D50-9C33-818CE5FE91A6}" srcOrd="1" destOrd="0" presId="urn:microsoft.com/office/officeart/2011/layout/TabList"/>
    <dgm:cxn modelId="{2D6282DA-45D0-4CFF-AFB5-EAFDEC3313CD}" type="presParOf" srcId="{62530A56-7AEE-44FB-A14A-3787652E66BA}" destId="{A68A44FB-8DA6-432E-9D0F-26AA7CCFFBF3}" srcOrd="2" destOrd="0" presId="urn:microsoft.com/office/officeart/2011/layout/TabList"/>
    <dgm:cxn modelId="{C7ACFB02-C995-4815-A634-ECDD4CDE720B}" type="presParOf" srcId="{ED42C4C2-1812-4A38-A6DF-90E409797415}" destId="{9628491B-F7E0-4B84-B8F2-EFD9873F252E}" srcOrd="5" destOrd="0" presId="urn:microsoft.com/office/officeart/2011/layout/TabList"/>
    <dgm:cxn modelId="{7A960B12-2318-4E32-B175-AAC862590491}" type="presParOf" srcId="{ED42C4C2-1812-4A38-A6DF-90E409797415}" destId="{46C195A8-7529-415C-A3ED-9B4EE7F87EAC}" srcOrd="6" destOrd="0" presId="urn:microsoft.com/office/officeart/2011/layout/TabList"/>
    <dgm:cxn modelId="{7B7F46FD-2149-4CAC-8D11-E493C3F4DF3B}" type="presParOf" srcId="{46C195A8-7529-415C-A3ED-9B4EE7F87EAC}" destId="{4A01AF81-D564-44D1-9B84-8FCE6174A350}" srcOrd="0" destOrd="0" presId="urn:microsoft.com/office/officeart/2011/layout/TabList"/>
    <dgm:cxn modelId="{F7DA0454-DF94-43DC-8403-ECDDDE020AC9}" type="presParOf" srcId="{46C195A8-7529-415C-A3ED-9B4EE7F87EAC}" destId="{1755C930-4B30-40C5-9595-AE271829788E}" srcOrd="1" destOrd="0" presId="urn:microsoft.com/office/officeart/2011/layout/TabList"/>
    <dgm:cxn modelId="{AE5AE40F-3A5C-4FB8-919E-28677AECE45A}" type="presParOf" srcId="{46C195A8-7529-415C-A3ED-9B4EE7F87EAC}" destId="{1B95A31C-34A0-483F-AFF3-450570AFD5B7}" srcOrd="2" destOrd="0" presId="urn:microsoft.com/office/officeart/2011/layout/TabList"/>
    <dgm:cxn modelId="{EFAA074C-620A-462C-A2EF-769EBE8963F0}" type="presParOf" srcId="{ED42C4C2-1812-4A38-A6DF-90E409797415}" destId="{B290DEC9-6D9E-4FD6-A511-A59709613FE8}" srcOrd="7" destOrd="0" presId="urn:microsoft.com/office/officeart/2011/layout/TabList"/>
    <dgm:cxn modelId="{A2D3EFFF-0017-4B9C-A48B-9CF3F7E88953}" type="presParOf" srcId="{ED42C4C2-1812-4A38-A6DF-90E409797415}" destId="{D413424E-5981-4E22-A0AE-53344D39C6A2}" srcOrd="8" destOrd="0" presId="urn:microsoft.com/office/officeart/2011/layout/TabList"/>
    <dgm:cxn modelId="{5321E736-587E-4AA0-8676-AD4F1A012757}" type="presParOf" srcId="{D413424E-5981-4E22-A0AE-53344D39C6A2}" destId="{F6B9BFF1-1040-4679-AFC2-302779F48CF5}" srcOrd="0" destOrd="0" presId="urn:microsoft.com/office/officeart/2011/layout/TabList"/>
    <dgm:cxn modelId="{859208D3-0672-413F-8B93-9C114EE18BDF}" type="presParOf" srcId="{D413424E-5981-4E22-A0AE-53344D39C6A2}" destId="{84E927E7-E3C7-4B93-9A25-14F1285559A7}" srcOrd="1" destOrd="0" presId="urn:microsoft.com/office/officeart/2011/layout/TabList"/>
    <dgm:cxn modelId="{88EF9B5E-F59D-4000-A0AC-B8AD4A4B2615}" type="presParOf" srcId="{D413424E-5981-4E22-A0AE-53344D39C6A2}" destId="{93AB5737-56F5-402E-9888-5BDCFE55C0E4}"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5A9A85-C0E3-486A-8C60-536A0DA7EE27}" type="doc">
      <dgm:prSet loTypeId="urn:microsoft.com/office/officeart/2005/8/layout/hierarchy1" loCatId="hierarchy" qsTypeId="urn:microsoft.com/office/officeart/2005/8/quickstyle/simple5" qsCatId="simple" csTypeId="urn:microsoft.com/office/officeart/2005/8/colors/colorful1" csCatId="colorful" phldr="1"/>
      <dgm:spPr/>
      <dgm:t>
        <a:bodyPr/>
        <a:lstStyle/>
        <a:p>
          <a:endParaRPr lang="zh-TW" altLang="en-US"/>
        </a:p>
      </dgm:t>
    </dgm:pt>
    <dgm:pt modelId="{5D89FCC8-9685-4E07-AEA7-9911B2FA4D0D}">
      <dgm:prSet phldrT="[Text]" custT="1"/>
      <dgm:spPr/>
      <dgm:t>
        <a:bodyPr/>
        <a:lstStyle/>
        <a:p>
          <a:r>
            <a:rPr lang="en-US" altLang="zh-TW" sz="1500" b="1" dirty="0">
              <a:solidFill>
                <a:schemeClr val="tx1"/>
              </a:solidFill>
            </a:rPr>
            <a:t>Scatter plot:</a:t>
          </a:r>
          <a:br>
            <a:rPr lang="en-US" altLang="zh-TW" sz="1500" b="1" dirty="0">
              <a:solidFill>
                <a:schemeClr val="tx1"/>
              </a:solidFill>
            </a:rPr>
          </a:br>
          <a:r>
            <a:rPr lang="en-US" altLang="zh-TW" sz="1000" b="1" dirty="0">
              <a:solidFill>
                <a:schemeClr val="tx1"/>
              </a:solidFill>
            </a:rPr>
            <a:t>Display relationship between variables</a:t>
          </a:r>
          <a:endParaRPr lang="zh-TW" altLang="en-US" sz="1000" b="1" dirty="0">
            <a:solidFill>
              <a:schemeClr val="tx1"/>
            </a:solidFill>
          </a:endParaRPr>
        </a:p>
      </dgm:t>
    </dgm:pt>
    <dgm:pt modelId="{A691E686-8372-47A8-89BF-9A17DBED6BB7}" type="parTrans" cxnId="{E31EC0C2-A0F7-49F1-B61C-024C7A2DDC12}">
      <dgm:prSet/>
      <dgm:spPr/>
      <dgm:t>
        <a:bodyPr/>
        <a:lstStyle/>
        <a:p>
          <a:endParaRPr lang="zh-TW" altLang="en-US" b="1">
            <a:solidFill>
              <a:schemeClr val="tx1"/>
            </a:solidFill>
          </a:endParaRPr>
        </a:p>
      </dgm:t>
    </dgm:pt>
    <dgm:pt modelId="{A39371D5-F329-4993-8462-C4576059BB64}" type="sibTrans" cxnId="{E31EC0C2-A0F7-49F1-B61C-024C7A2DDC12}">
      <dgm:prSet/>
      <dgm:spPr/>
      <dgm:t>
        <a:bodyPr/>
        <a:lstStyle/>
        <a:p>
          <a:endParaRPr lang="zh-TW" altLang="en-US" b="1">
            <a:solidFill>
              <a:schemeClr val="tx1"/>
            </a:solidFill>
          </a:endParaRPr>
        </a:p>
      </dgm:t>
    </dgm:pt>
    <dgm:pt modelId="{70CA9B74-46EC-469E-A8FB-BD4690F045B5}">
      <dgm:prSet phldrT="[Text]" custT="1"/>
      <dgm:spPr/>
      <dgm:t>
        <a:bodyPr/>
        <a:lstStyle/>
        <a:p>
          <a:r>
            <a:rPr lang="en-US" sz="1500" b="1" i="0" dirty="0">
              <a:solidFill>
                <a:schemeClr val="tx1"/>
              </a:solidFill>
            </a:rPr>
            <a:t>Line plot:</a:t>
          </a:r>
          <a:br>
            <a:rPr lang="en-US" sz="1200" b="1" i="0" dirty="0">
              <a:solidFill>
                <a:schemeClr val="tx1"/>
              </a:solidFill>
            </a:rPr>
          </a:br>
          <a:r>
            <a:rPr lang="en-US" sz="1000" b="1" i="0" dirty="0">
              <a:solidFill>
                <a:schemeClr val="tx1"/>
              </a:solidFill>
            </a:rPr>
            <a:t>Display the data trend over time</a:t>
          </a:r>
          <a:endParaRPr lang="zh-TW" altLang="en-US" sz="1000" b="1" dirty="0">
            <a:solidFill>
              <a:schemeClr val="tx1"/>
            </a:solidFill>
          </a:endParaRPr>
        </a:p>
      </dgm:t>
    </dgm:pt>
    <dgm:pt modelId="{E2AECFD0-9D93-4723-9BE7-6B28102AAAD7}" type="parTrans" cxnId="{502764D6-5EB7-408D-8885-125FEA578C8A}">
      <dgm:prSet/>
      <dgm:spPr/>
      <dgm:t>
        <a:bodyPr/>
        <a:lstStyle/>
        <a:p>
          <a:endParaRPr lang="zh-TW" altLang="en-US"/>
        </a:p>
      </dgm:t>
    </dgm:pt>
    <dgm:pt modelId="{FE51A629-9F76-49D8-9921-C811C5AF8F88}" type="sibTrans" cxnId="{502764D6-5EB7-408D-8885-125FEA578C8A}">
      <dgm:prSet/>
      <dgm:spPr/>
      <dgm:t>
        <a:bodyPr/>
        <a:lstStyle/>
        <a:p>
          <a:endParaRPr lang="zh-TW" altLang="en-US"/>
        </a:p>
      </dgm:t>
    </dgm:pt>
    <dgm:pt modelId="{664DABBB-7546-4E7C-B39E-3E2728CBF5CA}">
      <dgm:prSet phldrT="[Text]" custT="1"/>
      <dgm:spPr/>
      <dgm:t>
        <a:bodyPr/>
        <a:lstStyle/>
        <a:p>
          <a:r>
            <a:rPr lang="en-US" altLang="zh-TW" sz="1400" b="1" dirty="0">
              <a:solidFill>
                <a:schemeClr val="tx1"/>
              </a:solidFill>
            </a:rPr>
            <a:t>Flight Number </a:t>
          </a:r>
        </a:p>
        <a:p>
          <a:r>
            <a:rPr lang="en-US" altLang="zh-TW" sz="1400" b="1" dirty="0">
              <a:solidFill>
                <a:schemeClr val="tx1"/>
              </a:solidFill>
            </a:rPr>
            <a:t>vs. </a:t>
          </a:r>
        </a:p>
        <a:p>
          <a:r>
            <a:rPr lang="en-US" altLang="zh-TW" sz="1400" b="1" dirty="0">
              <a:solidFill>
                <a:schemeClr val="tx1"/>
              </a:solidFill>
            </a:rPr>
            <a:t>Payload Mass</a:t>
          </a:r>
          <a:endParaRPr lang="zh-TW" altLang="en-US" sz="1400" b="1" dirty="0">
            <a:solidFill>
              <a:schemeClr val="tx1"/>
            </a:solidFill>
          </a:endParaRPr>
        </a:p>
      </dgm:t>
    </dgm:pt>
    <dgm:pt modelId="{7321C904-A082-48D5-9F55-6038E33AD225}" type="parTrans" cxnId="{4FABB741-5C0F-4FC8-8B79-19D3CCF7561B}">
      <dgm:prSet/>
      <dgm:spPr/>
      <dgm:t>
        <a:bodyPr/>
        <a:lstStyle/>
        <a:p>
          <a:endParaRPr lang="zh-TW" altLang="en-US"/>
        </a:p>
      </dgm:t>
    </dgm:pt>
    <dgm:pt modelId="{A5C721A0-6373-4B77-B237-5FE0F7D0E182}" type="sibTrans" cxnId="{4FABB741-5C0F-4FC8-8B79-19D3CCF7561B}">
      <dgm:prSet/>
      <dgm:spPr/>
      <dgm:t>
        <a:bodyPr/>
        <a:lstStyle/>
        <a:p>
          <a:endParaRPr lang="zh-TW" altLang="en-US"/>
        </a:p>
      </dgm:t>
    </dgm:pt>
    <dgm:pt modelId="{E2ADC7C4-3155-489D-88E5-9FAB2031F96A}">
      <dgm:prSet phldrT="[Text]" custT="1"/>
      <dgm:spPr/>
      <dgm:t>
        <a:bodyPr/>
        <a:lstStyle/>
        <a:p>
          <a:r>
            <a:rPr lang="en-US" sz="1400" b="1" i="0" dirty="0">
              <a:solidFill>
                <a:schemeClr val="tx1"/>
              </a:solidFill>
            </a:rPr>
            <a:t>Flight Number </a:t>
          </a:r>
        </a:p>
        <a:p>
          <a:r>
            <a:rPr lang="en-US" sz="1400" b="1" i="0" dirty="0">
              <a:solidFill>
                <a:schemeClr val="tx1"/>
              </a:solidFill>
            </a:rPr>
            <a:t>vs. </a:t>
          </a:r>
        </a:p>
        <a:p>
          <a:r>
            <a:rPr lang="en-US" sz="1400" b="1" i="0" dirty="0">
              <a:solidFill>
                <a:schemeClr val="tx1"/>
              </a:solidFill>
            </a:rPr>
            <a:t>Launch Site</a:t>
          </a:r>
          <a:endParaRPr lang="zh-TW" altLang="en-US" sz="1400" b="1" dirty="0">
            <a:solidFill>
              <a:schemeClr val="tx1"/>
            </a:solidFill>
          </a:endParaRPr>
        </a:p>
      </dgm:t>
    </dgm:pt>
    <dgm:pt modelId="{AECFD77A-E08C-4472-A566-A65799C2D801}" type="parTrans" cxnId="{5188CE3F-06A2-4C3D-B0C1-9D89D849F1BA}">
      <dgm:prSet/>
      <dgm:spPr/>
      <dgm:t>
        <a:bodyPr/>
        <a:lstStyle/>
        <a:p>
          <a:endParaRPr lang="zh-TW" altLang="en-US"/>
        </a:p>
      </dgm:t>
    </dgm:pt>
    <dgm:pt modelId="{530899D2-02B9-418B-8049-518FBFB0E2C6}" type="sibTrans" cxnId="{5188CE3F-06A2-4C3D-B0C1-9D89D849F1BA}">
      <dgm:prSet/>
      <dgm:spPr/>
      <dgm:t>
        <a:bodyPr/>
        <a:lstStyle/>
        <a:p>
          <a:endParaRPr lang="zh-TW" altLang="en-US"/>
        </a:p>
      </dgm:t>
    </dgm:pt>
    <dgm:pt modelId="{02BEA3B7-4DDA-4A44-92F5-78BDEEBF7BF5}">
      <dgm:prSet phldrT="[Text]" custT="1"/>
      <dgm:spPr/>
      <dgm:t>
        <a:bodyPr/>
        <a:lstStyle/>
        <a:p>
          <a:r>
            <a:rPr lang="en-US" sz="1400" b="1" i="0" dirty="0">
              <a:solidFill>
                <a:schemeClr val="tx1"/>
              </a:solidFill>
            </a:rPr>
            <a:t>Payload Mass </a:t>
          </a:r>
        </a:p>
        <a:p>
          <a:r>
            <a:rPr lang="en-US" sz="1400" b="1" i="0" dirty="0">
              <a:solidFill>
                <a:schemeClr val="tx1"/>
              </a:solidFill>
            </a:rPr>
            <a:t>vs. </a:t>
          </a:r>
        </a:p>
        <a:p>
          <a:r>
            <a:rPr lang="en-US" sz="1400" b="1" i="0" dirty="0">
              <a:solidFill>
                <a:schemeClr val="tx1"/>
              </a:solidFill>
            </a:rPr>
            <a:t>Launch Site</a:t>
          </a:r>
          <a:endParaRPr lang="zh-TW" altLang="en-US" sz="1400" b="1" dirty="0">
            <a:solidFill>
              <a:schemeClr val="tx1"/>
            </a:solidFill>
          </a:endParaRPr>
        </a:p>
      </dgm:t>
    </dgm:pt>
    <dgm:pt modelId="{5DE35F47-54C9-414F-A209-AE79C9958FA6}" type="parTrans" cxnId="{911D5AC4-CF87-4DCB-ADFD-473CC2AA1D0F}">
      <dgm:prSet/>
      <dgm:spPr/>
      <dgm:t>
        <a:bodyPr/>
        <a:lstStyle/>
        <a:p>
          <a:endParaRPr lang="zh-TW" altLang="en-US"/>
        </a:p>
      </dgm:t>
    </dgm:pt>
    <dgm:pt modelId="{800D34FB-FAD8-4548-8739-FE40B560DEB1}" type="sibTrans" cxnId="{911D5AC4-CF87-4DCB-ADFD-473CC2AA1D0F}">
      <dgm:prSet/>
      <dgm:spPr/>
      <dgm:t>
        <a:bodyPr/>
        <a:lstStyle/>
        <a:p>
          <a:endParaRPr lang="zh-TW" altLang="en-US"/>
        </a:p>
      </dgm:t>
    </dgm:pt>
    <dgm:pt modelId="{4644DF3F-BF33-4F57-8CD5-B5506075BFBC}">
      <dgm:prSet phldrT="[Text]" custT="1"/>
      <dgm:spPr/>
      <dgm:t>
        <a:bodyPr/>
        <a:lstStyle/>
        <a:p>
          <a:r>
            <a:rPr lang="en-US" altLang="zh-TW" sz="1400" b="1" dirty="0">
              <a:solidFill>
                <a:schemeClr val="tx1"/>
              </a:solidFill>
            </a:rPr>
            <a:t>Flight Number </a:t>
          </a:r>
        </a:p>
        <a:p>
          <a:r>
            <a:rPr lang="en-US" altLang="zh-TW" sz="1400" b="1" dirty="0">
              <a:solidFill>
                <a:schemeClr val="tx1"/>
              </a:solidFill>
            </a:rPr>
            <a:t>vs. </a:t>
          </a:r>
        </a:p>
        <a:p>
          <a:r>
            <a:rPr lang="en-US" altLang="zh-TW" sz="1400" b="1" dirty="0">
              <a:solidFill>
                <a:schemeClr val="tx1"/>
              </a:solidFill>
            </a:rPr>
            <a:t>Orbit Type</a:t>
          </a:r>
          <a:endParaRPr lang="zh-TW" altLang="en-US" sz="1400" b="1" dirty="0">
            <a:solidFill>
              <a:schemeClr val="tx1"/>
            </a:solidFill>
          </a:endParaRPr>
        </a:p>
      </dgm:t>
    </dgm:pt>
    <dgm:pt modelId="{337BFE7B-0E4D-49A4-AC99-DC54AEBC3E0D}" type="parTrans" cxnId="{67558780-8B3B-47AC-BDA4-6DE1A583659A}">
      <dgm:prSet/>
      <dgm:spPr/>
      <dgm:t>
        <a:bodyPr/>
        <a:lstStyle/>
        <a:p>
          <a:endParaRPr lang="zh-TW" altLang="en-US"/>
        </a:p>
      </dgm:t>
    </dgm:pt>
    <dgm:pt modelId="{1ED1863C-AEC1-439C-85BC-AB236554A343}" type="sibTrans" cxnId="{67558780-8B3B-47AC-BDA4-6DE1A583659A}">
      <dgm:prSet/>
      <dgm:spPr/>
      <dgm:t>
        <a:bodyPr/>
        <a:lstStyle/>
        <a:p>
          <a:endParaRPr lang="zh-TW" altLang="en-US"/>
        </a:p>
      </dgm:t>
    </dgm:pt>
    <dgm:pt modelId="{BF3F5323-5795-4062-9F2E-04E5472FA2E7}">
      <dgm:prSet phldrT="[Text]" custT="1"/>
      <dgm:spPr/>
      <dgm:t>
        <a:bodyPr/>
        <a:lstStyle/>
        <a:p>
          <a:r>
            <a:rPr lang="en-US" altLang="zh-TW" sz="1400" b="1" dirty="0">
              <a:solidFill>
                <a:schemeClr val="tx1"/>
              </a:solidFill>
            </a:rPr>
            <a:t>Payload Mass </a:t>
          </a:r>
        </a:p>
        <a:p>
          <a:r>
            <a:rPr lang="en-US" altLang="zh-TW" sz="1400" b="1" dirty="0">
              <a:solidFill>
                <a:schemeClr val="tx1"/>
              </a:solidFill>
            </a:rPr>
            <a:t>vs. </a:t>
          </a:r>
        </a:p>
        <a:p>
          <a:r>
            <a:rPr lang="en-US" altLang="zh-TW" sz="1400" b="1" dirty="0">
              <a:solidFill>
                <a:schemeClr val="tx1"/>
              </a:solidFill>
            </a:rPr>
            <a:t>Orbit Type</a:t>
          </a:r>
          <a:endParaRPr lang="zh-TW" altLang="en-US" sz="1400" b="1" dirty="0">
            <a:solidFill>
              <a:schemeClr val="tx1"/>
            </a:solidFill>
          </a:endParaRPr>
        </a:p>
      </dgm:t>
    </dgm:pt>
    <dgm:pt modelId="{5735EB1C-1995-47F1-BD31-252071A6786A}" type="parTrans" cxnId="{1DDD156E-9752-46A8-9FBA-996952FB78AC}">
      <dgm:prSet/>
      <dgm:spPr/>
      <dgm:t>
        <a:bodyPr/>
        <a:lstStyle/>
        <a:p>
          <a:endParaRPr lang="zh-TW" altLang="en-US"/>
        </a:p>
      </dgm:t>
    </dgm:pt>
    <dgm:pt modelId="{0371B82D-6CF9-4299-8837-D21D1629A41E}" type="sibTrans" cxnId="{1DDD156E-9752-46A8-9FBA-996952FB78AC}">
      <dgm:prSet/>
      <dgm:spPr/>
      <dgm:t>
        <a:bodyPr/>
        <a:lstStyle/>
        <a:p>
          <a:endParaRPr lang="zh-TW" altLang="en-US"/>
        </a:p>
      </dgm:t>
    </dgm:pt>
    <dgm:pt modelId="{5D2D7E94-BD10-403C-A5D5-DD71756C3E76}">
      <dgm:prSet phldrT="[Text]" custT="1"/>
      <dgm:spPr/>
      <dgm:t>
        <a:bodyPr/>
        <a:lstStyle/>
        <a:p>
          <a:r>
            <a:rPr lang="en-US" sz="1400" b="1" i="0" dirty="0">
              <a:solidFill>
                <a:schemeClr val="tx1"/>
              </a:solidFill>
            </a:rPr>
            <a:t>Orbit Type </a:t>
          </a:r>
        </a:p>
        <a:p>
          <a:r>
            <a:rPr lang="en-US" sz="1400" b="1" i="0" dirty="0">
              <a:solidFill>
                <a:schemeClr val="tx1"/>
              </a:solidFill>
            </a:rPr>
            <a:t>vs. </a:t>
          </a:r>
        </a:p>
        <a:p>
          <a:r>
            <a:rPr lang="en-US" sz="1400" b="1" i="0" dirty="0">
              <a:solidFill>
                <a:schemeClr val="tx1"/>
              </a:solidFill>
            </a:rPr>
            <a:t>Success Rate</a:t>
          </a:r>
          <a:endParaRPr lang="zh-TW" altLang="en-US" sz="1400" b="1" dirty="0">
            <a:solidFill>
              <a:schemeClr val="tx1"/>
            </a:solidFill>
          </a:endParaRPr>
        </a:p>
      </dgm:t>
    </dgm:pt>
    <dgm:pt modelId="{337637CE-5421-40B5-9259-2CD73716023F}" type="parTrans" cxnId="{47471B12-4FAD-4EF9-BB42-64B427DBED75}">
      <dgm:prSet/>
      <dgm:spPr/>
      <dgm:t>
        <a:bodyPr/>
        <a:lstStyle/>
        <a:p>
          <a:endParaRPr lang="zh-TW" altLang="en-US"/>
        </a:p>
      </dgm:t>
    </dgm:pt>
    <dgm:pt modelId="{3549CDD1-BEFE-4671-8A9B-26B6302B5318}" type="sibTrans" cxnId="{47471B12-4FAD-4EF9-BB42-64B427DBED75}">
      <dgm:prSet/>
      <dgm:spPr/>
      <dgm:t>
        <a:bodyPr/>
        <a:lstStyle/>
        <a:p>
          <a:endParaRPr lang="zh-TW" altLang="en-US"/>
        </a:p>
      </dgm:t>
    </dgm:pt>
    <dgm:pt modelId="{26227D1F-A764-411F-9291-7FC6EA144C38}">
      <dgm:prSet phldrT="[Text]" custT="1"/>
      <dgm:spPr/>
      <dgm:t>
        <a:bodyPr/>
        <a:lstStyle/>
        <a:p>
          <a:pPr algn="ctr"/>
          <a:r>
            <a:rPr lang="en-US" altLang="zh-TW" sz="1400" b="1" dirty="0">
              <a:solidFill>
                <a:schemeClr val="tx1"/>
              </a:solidFill>
            </a:rPr>
            <a:t>Year</a:t>
          </a:r>
        </a:p>
        <a:p>
          <a:pPr algn="ctr"/>
          <a:r>
            <a:rPr lang="en-US" altLang="zh-TW" sz="1400" b="1" dirty="0">
              <a:solidFill>
                <a:schemeClr val="tx1"/>
              </a:solidFill>
            </a:rPr>
            <a:t>vs.</a:t>
          </a:r>
        </a:p>
        <a:p>
          <a:pPr algn="ctr"/>
          <a:r>
            <a:rPr lang="en-US" altLang="zh-TW" sz="1400" b="1" dirty="0">
              <a:solidFill>
                <a:schemeClr val="tx1"/>
              </a:solidFill>
            </a:rPr>
            <a:t> Success Rate</a:t>
          </a:r>
          <a:endParaRPr lang="zh-TW" altLang="en-US" sz="1400" b="1" dirty="0">
            <a:solidFill>
              <a:schemeClr val="tx1"/>
            </a:solidFill>
          </a:endParaRPr>
        </a:p>
      </dgm:t>
    </dgm:pt>
    <dgm:pt modelId="{2B7DF941-080E-434E-9D78-25183557E2AD}" type="parTrans" cxnId="{89479866-DE2D-40E4-AE3B-CABB978575B7}">
      <dgm:prSet/>
      <dgm:spPr/>
      <dgm:t>
        <a:bodyPr/>
        <a:lstStyle/>
        <a:p>
          <a:endParaRPr lang="zh-TW" altLang="en-US"/>
        </a:p>
      </dgm:t>
    </dgm:pt>
    <dgm:pt modelId="{D4278085-D4FB-4370-9386-D1EFA959AE64}" type="sibTrans" cxnId="{89479866-DE2D-40E4-AE3B-CABB978575B7}">
      <dgm:prSet/>
      <dgm:spPr/>
      <dgm:t>
        <a:bodyPr/>
        <a:lstStyle/>
        <a:p>
          <a:endParaRPr lang="zh-TW" altLang="en-US"/>
        </a:p>
      </dgm:t>
    </dgm:pt>
    <dgm:pt modelId="{C4165F83-BDA7-4E25-A081-BB7260C3E27B}">
      <dgm:prSet phldrT="[Text]" custT="1"/>
      <dgm:spPr/>
      <dgm:t>
        <a:bodyPr/>
        <a:lstStyle/>
        <a:p>
          <a:pPr algn="ctr"/>
          <a:r>
            <a:rPr lang="en-US" sz="1500" b="1" i="0" dirty="0">
              <a:solidFill>
                <a:schemeClr val="tx1"/>
              </a:solidFill>
            </a:rPr>
            <a:t>Bar plot:</a:t>
          </a:r>
          <a:br>
            <a:rPr lang="en-US" sz="1500" b="1" i="0" dirty="0">
              <a:solidFill>
                <a:schemeClr val="tx1"/>
              </a:solidFill>
            </a:rPr>
          </a:br>
          <a:r>
            <a:rPr lang="en-US" sz="1000" b="1" i="0" dirty="0">
              <a:solidFill>
                <a:schemeClr val="tx1"/>
              </a:solidFill>
            </a:rPr>
            <a:t>Display categorical data for comparison among groups</a:t>
          </a:r>
          <a:endParaRPr lang="zh-TW" altLang="en-US" sz="1000" b="1" dirty="0">
            <a:solidFill>
              <a:schemeClr val="tx1"/>
            </a:solidFill>
          </a:endParaRPr>
        </a:p>
      </dgm:t>
    </dgm:pt>
    <dgm:pt modelId="{7ACB6F3F-4BB1-4E2A-BE10-3264D1D91652}" type="sibTrans" cxnId="{EA5990ED-7F5F-439E-A8BA-A0BDAC8D43F6}">
      <dgm:prSet/>
      <dgm:spPr/>
      <dgm:t>
        <a:bodyPr/>
        <a:lstStyle/>
        <a:p>
          <a:endParaRPr lang="zh-TW" altLang="en-US" b="1">
            <a:solidFill>
              <a:schemeClr val="tx1"/>
            </a:solidFill>
          </a:endParaRPr>
        </a:p>
      </dgm:t>
    </dgm:pt>
    <dgm:pt modelId="{34B3D08B-A854-45BC-933A-2A626F9506B5}" type="parTrans" cxnId="{EA5990ED-7F5F-439E-A8BA-A0BDAC8D43F6}">
      <dgm:prSet/>
      <dgm:spPr/>
      <dgm:t>
        <a:bodyPr/>
        <a:lstStyle/>
        <a:p>
          <a:endParaRPr lang="zh-TW" altLang="en-US" b="1">
            <a:solidFill>
              <a:schemeClr val="tx1"/>
            </a:solidFill>
          </a:endParaRPr>
        </a:p>
      </dgm:t>
    </dgm:pt>
    <dgm:pt modelId="{B67D6AE4-7203-4113-8252-4F0A6ADCDC94}" type="pres">
      <dgm:prSet presAssocID="{4F5A9A85-C0E3-486A-8C60-536A0DA7EE27}" presName="hierChild1" presStyleCnt="0">
        <dgm:presLayoutVars>
          <dgm:chPref val="1"/>
          <dgm:dir/>
          <dgm:animOne val="branch"/>
          <dgm:animLvl val="lvl"/>
          <dgm:resizeHandles/>
        </dgm:presLayoutVars>
      </dgm:prSet>
      <dgm:spPr/>
    </dgm:pt>
    <dgm:pt modelId="{B4E3D663-DAA5-41A3-A069-AFF6AB6C6A60}" type="pres">
      <dgm:prSet presAssocID="{5D89FCC8-9685-4E07-AEA7-9911B2FA4D0D}" presName="hierRoot1" presStyleCnt="0"/>
      <dgm:spPr/>
    </dgm:pt>
    <dgm:pt modelId="{C7DF97E9-36B4-4B5F-A693-67AA1E4F0487}" type="pres">
      <dgm:prSet presAssocID="{5D89FCC8-9685-4E07-AEA7-9911B2FA4D0D}" presName="composite" presStyleCnt="0"/>
      <dgm:spPr/>
    </dgm:pt>
    <dgm:pt modelId="{9D3F7748-D5B1-41F1-9E38-04929E192727}" type="pres">
      <dgm:prSet presAssocID="{5D89FCC8-9685-4E07-AEA7-9911B2FA4D0D}" presName="background" presStyleLbl="node0" presStyleIdx="0" presStyleCnt="3"/>
      <dgm:spPr/>
    </dgm:pt>
    <dgm:pt modelId="{C3227C25-CBC0-43B7-96C7-0A58E02BE555}" type="pres">
      <dgm:prSet presAssocID="{5D89FCC8-9685-4E07-AEA7-9911B2FA4D0D}" presName="text" presStyleLbl="fgAcc0" presStyleIdx="0" presStyleCnt="3" custLinFactNeighborY="-83105">
        <dgm:presLayoutVars>
          <dgm:chPref val="3"/>
        </dgm:presLayoutVars>
      </dgm:prSet>
      <dgm:spPr/>
    </dgm:pt>
    <dgm:pt modelId="{7F82E69C-D19B-46D0-8B8E-91DB60C528E8}" type="pres">
      <dgm:prSet presAssocID="{5D89FCC8-9685-4E07-AEA7-9911B2FA4D0D}" presName="hierChild2" presStyleCnt="0"/>
      <dgm:spPr/>
    </dgm:pt>
    <dgm:pt modelId="{2A18F0E7-6B8A-47B6-8730-9F416E0AC1C4}" type="pres">
      <dgm:prSet presAssocID="{7321C904-A082-48D5-9F55-6038E33AD225}" presName="Name10" presStyleLbl="parChTrans1D2" presStyleIdx="0" presStyleCnt="7"/>
      <dgm:spPr/>
    </dgm:pt>
    <dgm:pt modelId="{705C8DB4-D65A-4AC7-83FA-25F8915095E6}" type="pres">
      <dgm:prSet presAssocID="{664DABBB-7546-4E7C-B39E-3E2728CBF5CA}" presName="hierRoot2" presStyleCnt="0"/>
      <dgm:spPr/>
    </dgm:pt>
    <dgm:pt modelId="{0D9FE744-B7D6-4CD8-AF5E-67EE0550AD3B}" type="pres">
      <dgm:prSet presAssocID="{664DABBB-7546-4E7C-B39E-3E2728CBF5CA}" presName="composite2" presStyleCnt="0"/>
      <dgm:spPr/>
    </dgm:pt>
    <dgm:pt modelId="{6598C75A-EDDE-4ECF-826A-1D1BD8E4D791}" type="pres">
      <dgm:prSet presAssocID="{664DABBB-7546-4E7C-B39E-3E2728CBF5CA}" presName="background2" presStyleLbl="node2" presStyleIdx="0" presStyleCnt="7"/>
      <dgm:spPr/>
    </dgm:pt>
    <dgm:pt modelId="{5B82576A-2A45-426E-BD84-B6FBB77AD91F}" type="pres">
      <dgm:prSet presAssocID="{664DABBB-7546-4E7C-B39E-3E2728CBF5CA}" presName="text2" presStyleLbl="fgAcc2" presStyleIdx="0" presStyleCnt="7" custLinFactNeighborY="11331">
        <dgm:presLayoutVars>
          <dgm:chPref val="3"/>
        </dgm:presLayoutVars>
      </dgm:prSet>
      <dgm:spPr/>
    </dgm:pt>
    <dgm:pt modelId="{ED149836-F950-4D95-8C1A-97ED8DB5E43A}" type="pres">
      <dgm:prSet presAssocID="{664DABBB-7546-4E7C-B39E-3E2728CBF5CA}" presName="hierChild3" presStyleCnt="0"/>
      <dgm:spPr/>
    </dgm:pt>
    <dgm:pt modelId="{AFFAE90A-A519-4ADE-8A63-59A8AFE1E678}" type="pres">
      <dgm:prSet presAssocID="{AECFD77A-E08C-4472-A566-A65799C2D801}" presName="Name10" presStyleLbl="parChTrans1D2" presStyleIdx="1" presStyleCnt="7"/>
      <dgm:spPr/>
    </dgm:pt>
    <dgm:pt modelId="{C397FFCF-235F-4A2F-A659-237753391ED3}" type="pres">
      <dgm:prSet presAssocID="{E2ADC7C4-3155-489D-88E5-9FAB2031F96A}" presName="hierRoot2" presStyleCnt="0"/>
      <dgm:spPr/>
    </dgm:pt>
    <dgm:pt modelId="{8134BA40-4685-4516-A017-F6B677F51452}" type="pres">
      <dgm:prSet presAssocID="{E2ADC7C4-3155-489D-88E5-9FAB2031F96A}" presName="composite2" presStyleCnt="0"/>
      <dgm:spPr/>
    </dgm:pt>
    <dgm:pt modelId="{27CEC1A6-61BD-496C-9582-9745771FC1B2}" type="pres">
      <dgm:prSet presAssocID="{E2ADC7C4-3155-489D-88E5-9FAB2031F96A}" presName="background2" presStyleLbl="node2" presStyleIdx="1" presStyleCnt="7"/>
      <dgm:spPr/>
    </dgm:pt>
    <dgm:pt modelId="{B5C2847D-BC15-421C-887E-BA806BF48B32}" type="pres">
      <dgm:prSet presAssocID="{E2ADC7C4-3155-489D-88E5-9FAB2031F96A}" presName="text2" presStyleLbl="fgAcc2" presStyleIdx="1" presStyleCnt="7" custLinFactNeighborY="11331">
        <dgm:presLayoutVars>
          <dgm:chPref val="3"/>
        </dgm:presLayoutVars>
      </dgm:prSet>
      <dgm:spPr/>
    </dgm:pt>
    <dgm:pt modelId="{9AF7F83B-D1B6-4870-8973-8A747B84BB6D}" type="pres">
      <dgm:prSet presAssocID="{E2ADC7C4-3155-489D-88E5-9FAB2031F96A}" presName="hierChild3" presStyleCnt="0"/>
      <dgm:spPr/>
    </dgm:pt>
    <dgm:pt modelId="{65BDFF7F-DC15-406B-B90D-2C93C0D4D8AC}" type="pres">
      <dgm:prSet presAssocID="{5DE35F47-54C9-414F-A209-AE79C9958FA6}" presName="Name10" presStyleLbl="parChTrans1D2" presStyleIdx="2" presStyleCnt="7"/>
      <dgm:spPr/>
    </dgm:pt>
    <dgm:pt modelId="{968F4079-5258-4FC3-90FA-99C7F4B3BBC8}" type="pres">
      <dgm:prSet presAssocID="{02BEA3B7-4DDA-4A44-92F5-78BDEEBF7BF5}" presName="hierRoot2" presStyleCnt="0"/>
      <dgm:spPr/>
    </dgm:pt>
    <dgm:pt modelId="{187E6819-CE52-4790-9E82-45A22F95F7AD}" type="pres">
      <dgm:prSet presAssocID="{02BEA3B7-4DDA-4A44-92F5-78BDEEBF7BF5}" presName="composite2" presStyleCnt="0"/>
      <dgm:spPr/>
    </dgm:pt>
    <dgm:pt modelId="{66E0FF4D-36BD-4F70-B4C1-7FBEACD22E7B}" type="pres">
      <dgm:prSet presAssocID="{02BEA3B7-4DDA-4A44-92F5-78BDEEBF7BF5}" presName="background2" presStyleLbl="node2" presStyleIdx="2" presStyleCnt="7"/>
      <dgm:spPr/>
    </dgm:pt>
    <dgm:pt modelId="{7869470A-ADE6-4F3B-AD84-76D60ECE0EC8}" type="pres">
      <dgm:prSet presAssocID="{02BEA3B7-4DDA-4A44-92F5-78BDEEBF7BF5}" presName="text2" presStyleLbl="fgAcc2" presStyleIdx="2" presStyleCnt="7" custLinFactNeighborY="11331">
        <dgm:presLayoutVars>
          <dgm:chPref val="3"/>
        </dgm:presLayoutVars>
      </dgm:prSet>
      <dgm:spPr/>
    </dgm:pt>
    <dgm:pt modelId="{0E4F9306-964C-4653-A6B1-EE538A68146B}" type="pres">
      <dgm:prSet presAssocID="{02BEA3B7-4DDA-4A44-92F5-78BDEEBF7BF5}" presName="hierChild3" presStyleCnt="0"/>
      <dgm:spPr/>
    </dgm:pt>
    <dgm:pt modelId="{7EFB01AF-75DB-4906-94F7-53A599322998}" type="pres">
      <dgm:prSet presAssocID="{337BFE7B-0E4D-49A4-AC99-DC54AEBC3E0D}" presName="Name10" presStyleLbl="parChTrans1D2" presStyleIdx="3" presStyleCnt="7"/>
      <dgm:spPr/>
    </dgm:pt>
    <dgm:pt modelId="{AC6B165D-06E7-46BC-A614-E3E96F473B7B}" type="pres">
      <dgm:prSet presAssocID="{4644DF3F-BF33-4F57-8CD5-B5506075BFBC}" presName="hierRoot2" presStyleCnt="0"/>
      <dgm:spPr/>
    </dgm:pt>
    <dgm:pt modelId="{1117B307-F556-46CD-B957-7CFC6ADFB1B9}" type="pres">
      <dgm:prSet presAssocID="{4644DF3F-BF33-4F57-8CD5-B5506075BFBC}" presName="composite2" presStyleCnt="0"/>
      <dgm:spPr/>
    </dgm:pt>
    <dgm:pt modelId="{C6C46616-2763-4892-8974-50359E8E221E}" type="pres">
      <dgm:prSet presAssocID="{4644DF3F-BF33-4F57-8CD5-B5506075BFBC}" presName="background2" presStyleLbl="node2" presStyleIdx="3" presStyleCnt="7"/>
      <dgm:spPr/>
    </dgm:pt>
    <dgm:pt modelId="{206AC164-3CA1-4174-86FF-E6FBFE6B6479}" type="pres">
      <dgm:prSet presAssocID="{4644DF3F-BF33-4F57-8CD5-B5506075BFBC}" presName="text2" presStyleLbl="fgAcc2" presStyleIdx="3" presStyleCnt="7" custLinFactNeighborY="11331">
        <dgm:presLayoutVars>
          <dgm:chPref val="3"/>
        </dgm:presLayoutVars>
      </dgm:prSet>
      <dgm:spPr/>
    </dgm:pt>
    <dgm:pt modelId="{DEE76BAC-3FEE-434D-90FB-4A537B36DE1E}" type="pres">
      <dgm:prSet presAssocID="{4644DF3F-BF33-4F57-8CD5-B5506075BFBC}" presName="hierChild3" presStyleCnt="0"/>
      <dgm:spPr/>
    </dgm:pt>
    <dgm:pt modelId="{10F0808D-0997-447A-9F81-3B0784B6AA42}" type="pres">
      <dgm:prSet presAssocID="{5735EB1C-1995-47F1-BD31-252071A6786A}" presName="Name10" presStyleLbl="parChTrans1D2" presStyleIdx="4" presStyleCnt="7"/>
      <dgm:spPr/>
    </dgm:pt>
    <dgm:pt modelId="{D2CC1380-649B-46F6-A61C-1F187E0295F3}" type="pres">
      <dgm:prSet presAssocID="{BF3F5323-5795-4062-9F2E-04E5472FA2E7}" presName="hierRoot2" presStyleCnt="0"/>
      <dgm:spPr/>
    </dgm:pt>
    <dgm:pt modelId="{9CCD6B1C-5D5A-4F4F-B50E-987B9F9E00B5}" type="pres">
      <dgm:prSet presAssocID="{BF3F5323-5795-4062-9F2E-04E5472FA2E7}" presName="composite2" presStyleCnt="0"/>
      <dgm:spPr/>
    </dgm:pt>
    <dgm:pt modelId="{4136FBA3-6A15-422D-ACB9-6E70DABFC66B}" type="pres">
      <dgm:prSet presAssocID="{BF3F5323-5795-4062-9F2E-04E5472FA2E7}" presName="background2" presStyleLbl="node2" presStyleIdx="4" presStyleCnt="7"/>
      <dgm:spPr/>
    </dgm:pt>
    <dgm:pt modelId="{038BBF71-87E0-4A95-B15F-E6D4E5B5EC19}" type="pres">
      <dgm:prSet presAssocID="{BF3F5323-5795-4062-9F2E-04E5472FA2E7}" presName="text2" presStyleLbl="fgAcc2" presStyleIdx="4" presStyleCnt="7" custLinFactNeighborY="11331">
        <dgm:presLayoutVars>
          <dgm:chPref val="3"/>
        </dgm:presLayoutVars>
      </dgm:prSet>
      <dgm:spPr/>
    </dgm:pt>
    <dgm:pt modelId="{99C521F9-8CB0-49CB-B35C-7EBF3C00CFA5}" type="pres">
      <dgm:prSet presAssocID="{BF3F5323-5795-4062-9F2E-04E5472FA2E7}" presName="hierChild3" presStyleCnt="0"/>
      <dgm:spPr/>
    </dgm:pt>
    <dgm:pt modelId="{83D3CA9A-E47D-4231-9075-78C0382F614F}" type="pres">
      <dgm:prSet presAssocID="{C4165F83-BDA7-4E25-A081-BB7260C3E27B}" presName="hierRoot1" presStyleCnt="0"/>
      <dgm:spPr/>
    </dgm:pt>
    <dgm:pt modelId="{9E8A3E01-D767-4984-96E4-EDC92865D7B1}" type="pres">
      <dgm:prSet presAssocID="{C4165F83-BDA7-4E25-A081-BB7260C3E27B}" presName="composite" presStyleCnt="0"/>
      <dgm:spPr/>
    </dgm:pt>
    <dgm:pt modelId="{26B7F207-C7BA-4D0B-A7CA-5C769266A2D1}" type="pres">
      <dgm:prSet presAssocID="{C4165F83-BDA7-4E25-A081-BB7260C3E27B}" presName="background" presStyleLbl="node0" presStyleIdx="1" presStyleCnt="3"/>
      <dgm:spPr/>
    </dgm:pt>
    <dgm:pt modelId="{4A651DAD-B323-44A3-9644-119309B62756}" type="pres">
      <dgm:prSet presAssocID="{C4165F83-BDA7-4E25-A081-BB7260C3E27B}" presName="text" presStyleLbl="fgAcc0" presStyleIdx="1" presStyleCnt="3" custLinFactNeighborY="-83105">
        <dgm:presLayoutVars>
          <dgm:chPref val="3"/>
        </dgm:presLayoutVars>
      </dgm:prSet>
      <dgm:spPr/>
    </dgm:pt>
    <dgm:pt modelId="{A5E42D2D-7C15-4D94-BA08-912039B8A836}" type="pres">
      <dgm:prSet presAssocID="{C4165F83-BDA7-4E25-A081-BB7260C3E27B}" presName="hierChild2" presStyleCnt="0"/>
      <dgm:spPr/>
    </dgm:pt>
    <dgm:pt modelId="{22D3F3E3-625E-4152-AF09-8B6890B33196}" type="pres">
      <dgm:prSet presAssocID="{337637CE-5421-40B5-9259-2CD73716023F}" presName="Name10" presStyleLbl="parChTrans1D2" presStyleIdx="5" presStyleCnt="7"/>
      <dgm:spPr/>
    </dgm:pt>
    <dgm:pt modelId="{0ED11036-E75F-4C84-9213-6FF39872121C}" type="pres">
      <dgm:prSet presAssocID="{5D2D7E94-BD10-403C-A5D5-DD71756C3E76}" presName="hierRoot2" presStyleCnt="0"/>
      <dgm:spPr/>
    </dgm:pt>
    <dgm:pt modelId="{CA1ED668-25D2-4E81-B9B0-8EF83C28869D}" type="pres">
      <dgm:prSet presAssocID="{5D2D7E94-BD10-403C-A5D5-DD71756C3E76}" presName="composite2" presStyleCnt="0"/>
      <dgm:spPr/>
    </dgm:pt>
    <dgm:pt modelId="{5D459DE5-DE9F-4B72-BB38-4EBD8B9B58AB}" type="pres">
      <dgm:prSet presAssocID="{5D2D7E94-BD10-403C-A5D5-DD71756C3E76}" presName="background2" presStyleLbl="node2" presStyleIdx="5" presStyleCnt="7"/>
      <dgm:spPr/>
    </dgm:pt>
    <dgm:pt modelId="{3A10B651-FD69-4C26-A910-7DEA1BBBEAA4}" type="pres">
      <dgm:prSet presAssocID="{5D2D7E94-BD10-403C-A5D5-DD71756C3E76}" presName="text2" presStyleLbl="fgAcc2" presStyleIdx="5" presStyleCnt="7" custLinFactNeighborY="11331">
        <dgm:presLayoutVars>
          <dgm:chPref val="3"/>
        </dgm:presLayoutVars>
      </dgm:prSet>
      <dgm:spPr/>
    </dgm:pt>
    <dgm:pt modelId="{0A650E26-229A-43DB-9E77-3A27CE86D267}" type="pres">
      <dgm:prSet presAssocID="{5D2D7E94-BD10-403C-A5D5-DD71756C3E76}" presName="hierChild3" presStyleCnt="0"/>
      <dgm:spPr/>
    </dgm:pt>
    <dgm:pt modelId="{1E432CE7-9588-4679-97D8-6FA2B0E08703}" type="pres">
      <dgm:prSet presAssocID="{70CA9B74-46EC-469E-A8FB-BD4690F045B5}" presName="hierRoot1" presStyleCnt="0"/>
      <dgm:spPr/>
    </dgm:pt>
    <dgm:pt modelId="{72D89CE4-65F7-4755-8564-6CBF1A95CC3D}" type="pres">
      <dgm:prSet presAssocID="{70CA9B74-46EC-469E-A8FB-BD4690F045B5}" presName="composite" presStyleCnt="0"/>
      <dgm:spPr/>
    </dgm:pt>
    <dgm:pt modelId="{89AF277C-72D9-46D5-A372-79168DF2E4B8}" type="pres">
      <dgm:prSet presAssocID="{70CA9B74-46EC-469E-A8FB-BD4690F045B5}" presName="background" presStyleLbl="node0" presStyleIdx="2" presStyleCnt="3"/>
      <dgm:spPr/>
    </dgm:pt>
    <dgm:pt modelId="{28B998CA-0E8F-4AFE-B494-C50C0ABF6AE4}" type="pres">
      <dgm:prSet presAssocID="{70CA9B74-46EC-469E-A8FB-BD4690F045B5}" presName="text" presStyleLbl="fgAcc0" presStyleIdx="2" presStyleCnt="3" custLinFactNeighborY="-83105">
        <dgm:presLayoutVars>
          <dgm:chPref val="3"/>
        </dgm:presLayoutVars>
      </dgm:prSet>
      <dgm:spPr/>
    </dgm:pt>
    <dgm:pt modelId="{CF21564B-3733-48F7-A7A5-20170F47B9B6}" type="pres">
      <dgm:prSet presAssocID="{70CA9B74-46EC-469E-A8FB-BD4690F045B5}" presName="hierChild2" presStyleCnt="0"/>
      <dgm:spPr/>
    </dgm:pt>
    <dgm:pt modelId="{32A4946A-DF31-4431-A93F-2D772D47E2C8}" type="pres">
      <dgm:prSet presAssocID="{2B7DF941-080E-434E-9D78-25183557E2AD}" presName="Name10" presStyleLbl="parChTrans1D2" presStyleIdx="6" presStyleCnt="7"/>
      <dgm:spPr/>
    </dgm:pt>
    <dgm:pt modelId="{9F9433DF-3AB9-49C3-8C1D-14453DBF1B45}" type="pres">
      <dgm:prSet presAssocID="{26227D1F-A764-411F-9291-7FC6EA144C38}" presName="hierRoot2" presStyleCnt="0"/>
      <dgm:spPr/>
    </dgm:pt>
    <dgm:pt modelId="{54FEEEC4-9D25-4E69-A880-605C1431F004}" type="pres">
      <dgm:prSet presAssocID="{26227D1F-A764-411F-9291-7FC6EA144C38}" presName="composite2" presStyleCnt="0"/>
      <dgm:spPr/>
    </dgm:pt>
    <dgm:pt modelId="{E421FE6C-3273-48C7-BF3B-9048F1B60170}" type="pres">
      <dgm:prSet presAssocID="{26227D1F-A764-411F-9291-7FC6EA144C38}" presName="background2" presStyleLbl="node2" presStyleIdx="6" presStyleCnt="7"/>
      <dgm:spPr/>
    </dgm:pt>
    <dgm:pt modelId="{F4992ED2-2C1F-42C2-9D52-A6961F00431F}" type="pres">
      <dgm:prSet presAssocID="{26227D1F-A764-411F-9291-7FC6EA144C38}" presName="text2" presStyleLbl="fgAcc2" presStyleIdx="6" presStyleCnt="7" custLinFactNeighborY="11331">
        <dgm:presLayoutVars>
          <dgm:chPref val="3"/>
        </dgm:presLayoutVars>
      </dgm:prSet>
      <dgm:spPr/>
    </dgm:pt>
    <dgm:pt modelId="{EF19822E-3A88-4AE1-BFFC-1C8384C5AE17}" type="pres">
      <dgm:prSet presAssocID="{26227D1F-A764-411F-9291-7FC6EA144C38}" presName="hierChild3" presStyleCnt="0"/>
      <dgm:spPr/>
    </dgm:pt>
  </dgm:ptLst>
  <dgm:cxnLst>
    <dgm:cxn modelId="{47471B12-4FAD-4EF9-BB42-64B427DBED75}" srcId="{C4165F83-BDA7-4E25-A081-BB7260C3E27B}" destId="{5D2D7E94-BD10-403C-A5D5-DD71756C3E76}" srcOrd="0" destOrd="0" parTransId="{337637CE-5421-40B5-9259-2CD73716023F}" sibTransId="{3549CDD1-BEFE-4671-8A9B-26B6302B5318}"/>
    <dgm:cxn modelId="{6296722F-B06F-4881-ADFE-5E5C595A99A8}" type="presOf" srcId="{C4165F83-BDA7-4E25-A081-BB7260C3E27B}" destId="{4A651DAD-B323-44A3-9644-119309B62756}" srcOrd="0" destOrd="0" presId="urn:microsoft.com/office/officeart/2005/8/layout/hierarchy1"/>
    <dgm:cxn modelId="{DC0AAD3B-46C5-49FF-AC4A-C295D38A094F}" type="presOf" srcId="{02BEA3B7-4DDA-4A44-92F5-78BDEEBF7BF5}" destId="{7869470A-ADE6-4F3B-AD84-76D60ECE0EC8}" srcOrd="0" destOrd="0" presId="urn:microsoft.com/office/officeart/2005/8/layout/hierarchy1"/>
    <dgm:cxn modelId="{C1BA543D-023E-4889-9DB7-3B4F2B0AE862}" type="presOf" srcId="{5D2D7E94-BD10-403C-A5D5-DD71756C3E76}" destId="{3A10B651-FD69-4C26-A910-7DEA1BBBEAA4}" srcOrd="0" destOrd="0" presId="urn:microsoft.com/office/officeart/2005/8/layout/hierarchy1"/>
    <dgm:cxn modelId="{5188CE3F-06A2-4C3D-B0C1-9D89D849F1BA}" srcId="{5D89FCC8-9685-4E07-AEA7-9911B2FA4D0D}" destId="{E2ADC7C4-3155-489D-88E5-9FAB2031F96A}" srcOrd="1" destOrd="0" parTransId="{AECFD77A-E08C-4472-A566-A65799C2D801}" sibTransId="{530899D2-02B9-418B-8049-518FBFB0E2C6}"/>
    <dgm:cxn modelId="{96CF8441-CD9F-402B-8928-F367A7BA5476}" type="presOf" srcId="{337637CE-5421-40B5-9259-2CD73716023F}" destId="{22D3F3E3-625E-4152-AF09-8B6890B33196}" srcOrd="0" destOrd="0" presId="urn:microsoft.com/office/officeart/2005/8/layout/hierarchy1"/>
    <dgm:cxn modelId="{4FABB741-5C0F-4FC8-8B79-19D3CCF7561B}" srcId="{5D89FCC8-9685-4E07-AEA7-9911B2FA4D0D}" destId="{664DABBB-7546-4E7C-B39E-3E2728CBF5CA}" srcOrd="0" destOrd="0" parTransId="{7321C904-A082-48D5-9F55-6038E33AD225}" sibTransId="{A5C721A0-6373-4B77-B237-5FE0F7D0E182}"/>
    <dgm:cxn modelId="{30818744-344A-429B-B456-B46882C35408}" type="presOf" srcId="{AECFD77A-E08C-4472-A566-A65799C2D801}" destId="{AFFAE90A-A519-4ADE-8A63-59A8AFE1E678}" srcOrd="0" destOrd="0" presId="urn:microsoft.com/office/officeart/2005/8/layout/hierarchy1"/>
    <dgm:cxn modelId="{89479866-DE2D-40E4-AE3B-CABB978575B7}" srcId="{70CA9B74-46EC-469E-A8FB-BD4690F045B5}" destId="{26227D1F-A764-411F-9291-7FC6EA144C38}" srcOrd="0" destOrd="0" parTransId="{2B7DF941-080E-434E-9D78-25183557E2AD}" sibTransId="{D4278085-D4FB-4370-9386-D1EFA959AE64}"/>
    <dgm:cxn modelId="{01198347-8B6A-45D5-960D-10D32206F100}" type="presOf" srcId="{BF3F5323-5795-4062-9F2E-04E5472FA2E7}" destId="{038BBF71-87E0-4A95-B15F-E6D4E5B5EC19}" srcOrd="0" destOrd="0" presId="urn:microsoft.com/office/officeart/2005/8/layout/hierarchy1"/>
    <dgm:cxn modelId="{1DDD156E-9752-46A8-9FBA-996952FB78AC}" srcId="{5D89FCC8-9685-4E07-AEA7-9911B2FA4D0D}" destId="{BF3F5323-5795-4062-9F2E-04E5472FA2E7}" srcOrd="4" destOrd="0" parTransId="{5735EB1C-1995-47F1-BD31-252071A6786A}" sibTransId="{0371B82D-6CF9-4299-8837-D21D1629A41E}"/>
    <dgm:cxn modelId="{8EFE2A4E-0549-46EC-A7DC-B1E2F2713B93}" type="presOf" srcId="{5D89FCC8-9685-4E07-AEA7-9911B2FA4D0D}" destId="{C3227C25-CBC0-43B7-96C7-0A58E02BE555}" srcOrd="0" destOrd="0" presId="urn:microsoft.com/office/officeart/2005/8/layout/hierarchy1"/>
    <dgm:cxn modelId="{1FB48D71-C18D-4799-8F48-1F31463D955B}" type="presOf" srcId="{E2ADC7C4-3155-489D-88E5-9FAB2031F96A}" destId="{B5C2847D-BC15-421C-887E-BA806BF48B32}" srcOrd="0" destOrd="0" presId="urn:microsoft.com/office/officeart/2005/8/layout/hierarchy1"/>
    <dgm:cxn modelId="{8F880972-5EAE-4909-B77E-15257175A962}" type="presOf" srcId="{664DABBB-7546-4E7C-B39E-3E2728CBF5CA}" destId="{5B82576A-2A45-426E-BD84-B6FBB77AD91F}" srcOrd="0" destOrd="0" presId="urn:microsoft.com/office/officeart/2005/8/layout/hierarchy1"/>
    <dgm:cxn modelId="{6FADBE7A-94A2-4E63-A3A3-20A4298E2803}" type="presOf" srcId="{70CA9B74-46EC-469E-A8FB-BD4690F045B5}" destId="{28B998CA-0E8F-4AFE-B494-C50C0ABF6AE4}" srcOrd="0" destOrd="0" presId="urn:microsoft.com/office/officeart/2005/8/layout/hierarchy1"/>
    <dgm:cxn modelId="{67558780-8B3B-47AC-BDA4-6DE1A583659A}" srcId="{5D89FCC8-9685-4E07-AEA7-9911B2FA4D0D}" destId="{4644DF3F-BF33-4F57-8CD5-B5506075BFBC}" srcOrd="3" destOrd="0" parTransId="{337BFE7B-0E4D-49A4-AC99-DC54AEBC3E0D}" sibTransId="{1ED1863C-AEC1-439C-85BC-AB236554A343}"/>
    <dgm:cxn modelId="{A75BAD89-CA0D-429C-AFC8-82C279EC3F74}" type="presOf" srcId="{5DE35F47-54C9-414F-A209-AE79C9958FA6}" destId="{65BDFF7F-DC15-406B-B90D-2C93C0D4D8AC}" srcOrd="0" destOrd="0" presId="urn:microsoft.com/office/officeart/2005/8/layout/hierarchy1"/>
    <dgm:cxn modelId="{9554FD92-80D0-4CE9-BF8F-1F335FC32F62}" type="presOf" srcId="{26227D1F-A764-411F-9291-7FC6EA144C38}" destId="{F4992ED2-2C1F-42C2-9D52-A6961F00431F}" srcOrd="0" destOrd="0" presId="urn:microsoft.com/office/officeart/2005/8/layout/hierarchy1"/>
    <dgm:cxn modelId="{B1727A94-0835-4ADA-B9E3-020FFAAAC2FB}" type="presOf" srcId="{337BFE7B-0E4D-49A4-AC99-DC54AEBC3E0D}" destId="{7EFB01AF-75DB-4906-94F7-53A599322998}" srcOrd="0" destOrd="0" presId="urn:microsoft.com/office/officeart/2005/8/layout/hierarchy1"/>
    <dgm:cxn modelId="{C01924BE-41C1-46E3-BB0B-E3BD429BE087}" type="presOf" srcId="{7321C904-A082-48D5-9F55-6038E33AD225}" destId="{2A18F0E7-6B8A-47B6-8730-9F416E0AC1C4}" srcOrd="0" destOrd="0" presId="urn:microsoft.com/office/officeart/2005/8/layout/hierarchy1"/>
    <dgm:cxn modelId="{E31EC0C2-A0F7-49F1-B61C-024C7A2DDC12}" srcId="{4F5A9A85-C0E3-486A-8C60-536A0DA7EE27}" destId="{5D89FCC8-9685-4E07-AEA7-9911B2FA4D0D}" srcOrd="0" destOrd="0" parTransId="{A691E686-8372-47A8-89BF-9A17DBED6BB7}" sibTransId="{A39371D5-F329-4993-8462-C4576059BB64}"/>
    <dgm:cxn modelId="{911D5AC4-CF87-4DCB-ADFD-473CC2AA1D0F}" srcId="{5D89FCC8-9685-4E07-AEA7-9911B2FA4D0D}" destId="{02BEA3B7-4DDA-4A44-92F5-78BDEEBF7BF5}" srcOrd="2" destOrd="0" parTransId="{5DE35F47-54C9-414F-A209-AE79C9958FA6}" sibTransId="{800D34FB-FAD8-4548-8739-FE40B560DEB1}"/>
    <dgm:cxn modelId="{EAB678C5-E6FA-4E79-98C6-E5DAB8FCF7AC}" type="presOf" srcId="{2B7DF941-080E-434E-9D78-25183557E2AD}" destId="{32A4946A-DF31-4431-A93F-2D772D47E2C8}" srcOrd="0" destOrd="0" presId="urn:microsoft.com/office/officeart/2005/8/layout/hierarchy1"/>
    <dgm:cxn modelId="{EED2B4D1-68DE-4150-8C20-12EB79F83D1A}" type="presOf" srcId="{4644DF3F-BF33-4F57-8CD5-B5506075BFBC}" destId="{206AC164-3CA1-4174-86FF-E6FBFE6B6479}" srcOrd="0" destOrd="0" presId="urn:microsoft.com/office/officeart/2005/8/layout/hierarchy1"/>
    <dgm:cxn modelId="{502764D6-5EB7-408D-8885-125FEA578C8A}" srcId="{4F5A9A85-C0E3-486A-8C60-536A0DA7EE27}" destId="{70CA9B74-46EC-469E-A8FB-BD4690F045B5}" srcOrd="2" destOrd="0" parTransId="{E2AECFD0-9D93-4723-9BE7-6B28102AAAD7}" sibTransId="{FE51A629-9F76-49D8-9921-C811C5AF8F88}"/>
    <dgm:cxn modelId="{DDB5EBD9-1087-4D9C-B65B-62B0AC7A3F4D}" type="presOf" srcId="{5735EB1C-1995-47F1-BD31-252071A6786A}" destId="{10F0808D-0997-447A-9F81-3B0784B6AA42}" srcOrd="0" destOrd="0" presId="urn:microsoft.com/office/officeart/2005/8/layout/hierarchy1"/>
    <dgm:cxn modelId="{EA5990ED-7F5F-439E-A8BA-A0BDAC8D43F6}" srcId="{4F5A9A85-C0E3-486A-8C60-536A0DA7EE27}" destId="{C4165F83-BDA7-4E25-A081-BB7260C3E27B}" srcOrd="1" destOrd="0" parTransId="{34B3D08B-A854-45BC-933A-2A626F9506B5}" sibTransId="{7ACB6F3F-4BB1-4E2A-BE10-3264D1D91652}"/>
    <dgm:cxn modelId="{A3E8E3FD-4791-41AF-8805-23512629BEE9}" type="presOf" srcId="{4F5A9A85-C0E3-486A-8C60-536A0DA7EE27}" destId="{B67D6AE4-7203-4113-8252-4F0A6ADCDC94}" srcOrd="0" destOrd="0" presId="urn:microsoft.com/office/officeart/2005/8/layout/hierarchy1"/>
    <dgm:cxn modelId="{DCD670B9-C710-48C7-9E09-0B2D110944E3}" type="presParOf" srcId="{B67D6AE4-7203-4113-8252-4F0A6ADCDC94}" destId="{B4E3D663-DAA5-41A3-A069-AFF6AB6C6A60}" srcOrd="0" destOrd="0" presId="urn:microsoft.com/office/officeart/2005/8/layout/hierarchy1"/>
    <dgm:cxn modelId="{AFC004F9-4A56-4732-839E-BC792D6AFE92}" type="presParOf" srcId="{B4E3D663-DAA5-41A3-A069-AFF6AB6C6A60}" destId="{C7DF97E9-36B4-4B5F-A693-67AA1E4F0487}" srcOrd="0" destOrd="0" presId="urn:microsoft.com/office/officeart/2005/8/layout/hierarchy1"/>
    <dgm:cxn modelId="{1A5AAEE6-3503-4C30-A45F-F5FF616CBEA0}" type="presParOf" srcId="{C7DF97E9-36B4-4B5F-A693-67AA1E4F0487}" destId="{9D3F7748-D5B1-41F1-9E38-04929E192727}" srcOrd="0" destOrd="0" presId="urn:microsoft.com/office/officeart/2005/8/layout/hierarchy1"/>
    <dgm:cxn modelId="{DB154DB3-35E3-4861-8AE4-014AA8A41F86}" type="presParOf" srcId="{C7DF97E9-36B4-4B5F-A693-67AA1E4F0487}" destId="{C3227C25-CBC0-43B7-96C7-0A58E02BE555}" srcOrd="1" destOrd="0" presId="urn:microsoft.com/office/officeart/2005/8/layout/hierarchy1"/>
    <dgm:cxn modelId="{8B8E3DB9-67AF-4068-AB58-C4389FF78B1E}" type="presParOf" srcId="{B4E3D663-DAA5-41A3-A069-AFF6AB6C6A60}" destId="{7F82E69C-D19B-46D0-8B8E-91DB60C528E8}" srcOrd="1" destOrd="0" presId="urn:microsoft.com/office/officeart/2005/8/layout/hierarchy1"/>
    <dgm:cxn modelId="{86D89CB8-3534-47A6-8349-A25428A2A789}" type="presParOf" srcId="{7F82E69C-D19B-46D0-8B8E-91DB60C528E8}" destId="{2A18F0E7-6B8A-47B6-8730-9F416E0AC1C4}" srcOrd="0" destOrd="0" presId="urn:microsoft.com/office/officeart/2005/8/layout/hierarchy1"/>
    <dgm:cxn modelId="{843D67D9-1B8D-414D-8592-50C9ED30DA02}" type="presParOf" srcId="{7F82E69C-D19B-46D0-8B8E-91DB60C528E8}" destId="{705C8DB4-D65A-4AC7-83FA-25F8915095E6}" srcOrd="1" destOrd="0" presId="urn:microsoft.com/office/officeart/2005/8/layout/hierarchy1"/>
    <dgm:cxn modelId="{BE2A70F3-8F7D-42B4-BA8D-CA45A8B70377}" type="presParOf" srcId="{705C8DB4-D65A-4AC7-83FA-25F8915095E6}" destId="{0D9FE744-B7D6-4CD8-AF5E-67EE0550AD3B}" srcOrd="0" destOrd="0" presId="urn:microsoft.com/office/officeart/2005/8/layout/hierarchy1"/>
    <dgm:cxn modelId="{A42055B9-0B44-4957-B639-B9FA227CF508}" type="presParOf" srcId="{0D9FE744-B7D6-4CD8-AF5E-67EE0550AD3B}" destId="{6598C75A-EDDE-4ECF-826A-1D1BD8E4D791}" srcOrd="0" destOrd="0" presId="urn:microsoft.com/office/officeart/2005/8/layout/hierarchy1"/>
    <dgm:cxn modelId="{728267C2-77D6-4AAF-B21C-C974D2734C86}" type="presParOf" srcId="{0D9FE744-B7D6-4CD8-AF5E-67EE0550AD3B}" destId="{5B82576A-2A45-426E-BD84-B6FBB77AD91F}" srcOrd="1" destOrd="0" presId="urn:microsoft.com/office/officeart/2005/8/layout/hierarchy1"/>
    <dgm:cxn modelId="{0AEED2A7-46C7-4A16-8F3F-44A5A487F601}" type="presParOf" srcId="{705C8DB4-D65A-4AC7-83FA-25F8915095E6}" destId="{ED149836-F950-4D95-8C1A-97ED8DB5E43A}" srcOrd="1" destOrd="0" presId="urn:microsoft.com/office/officeart/2005/8/layout/hierarchy1"/>
    <dgm:cxn modelId="{F12F3DE0-6B94-4559-AD73-D8B9F2112080}" type="presParOf" srcId="{7F82E69C-D19B-46D0-8B8E-91DB60C528E8}" destId="{AFFAE90A-A519-4ADE-8A63-59A8AFE1E678}" srcOrd="2" destOrd="0" presId="urn:microsoft.com/office/officeart/2005/8/layout/hierarchy1"/>
    <dgm:cxn modelId="{F62D688D-9910-4376-8078-6CA7CB7BB838}" type="presParOf" srcId="{7F82E69C-D19B-46D0-8B8E-91DB60C528E8}" destId="{C397FFCF-235F-4A2F-A659-237753391ED3}" srcOrd="3" destOrd="0" presId="urn:microsoft.com/office/officeart/2005/8/layout/hierarchy1"/>
    <dgm:cxn modelId="{5E88F483-0D86-43A8-8506-0DBD0D891422}" type="presParOf" srcId="{C397FFCF-235F-4A2F-A659-237753391ED3}" destId="{8134BA40-4685-4516-A017-F6B677F51452}" srcOrd="0" destOrd="0" presId="urn:microsoft.com/office/officeart/2005/8/layout/hierarchy1"/>
    <dgm:cxn modelId="{8E7EDE3C-4B51-4AC1-8A35-EC84AB524962}" type="presParOf" srcId="{8134BA40-4685-4516-A017-F6B677F51452}" destId="{27CEC1A6-61BD-496C-9582-9745771FC1B2}" srcOrd="0" destOrd="0" presId="urn:microsoft.com/office/officeart/2005/8/layout/hierarchy1"/>
    <dgm:cxn modelId="{70ED6A5B-0F7C-4388-B7F6-250D0E036E82}" type="presParOf" srcId="{8134BA40-4685-4516-A017-F6B677F51452}" destId="{B5C2847D-BC15-421C-887E-BA806BF48B32}" srcOrd="1" destOrd="0" presId="urn:microsoft.com/office/officeart/2005/8/layout/hierarchy1"/>
    <dgm:cxn modelId="{7EE898A5-78BF-49BC-8D13-AF7B026BA586}" type="presParOf" srcId="{C397FFCF-235F-4A2F-A659-237753391ED3}" destId="{9AF7F83B-D1B6-4870-8973-8A747B84BB6D}" srcOrd="1" destOrd="0" presId="urn:microsoft.com/office/officeart/2005/8/layout/hierarchy1"/>
    <dgm:cxn modelId="{0D71AB16-5904-49BC-BCC7-2DEA6872CC03}" type="presParOf" srcId="{7F82E69C-D19B-46D0-8B8E-91DB60C528E8}" destId="{65BDFF7F-DC15-406B-B90D-2C93C0D4D8AC}" srcOrd="4" destOrd="0" presId="urn:microsoft.com/office/officeart/2005/8/layout/hierarchy1"/>
    <dgm:cxn modelId="{C8F0FE2D-E0D2-4E51-A1E0-B0A3F7C5B053}" type="presParOf" srcId="{7F82E69C-D19B-46D0-8B8E-91DB60C528E8}" destId="{968F4079-5258-4FC3-90FA-99C7F4B3BBC8}" srcOrd="5" destOrd="0" presId="urn:microsoft.com/office/officeart/2005/8/layout/hierarchy1"/>
    <dgm:cxn modelId="{46CE2785-8BB9-4845-B224-618AB8E37864}" type="presParOf" srcId="{968F4079-5258-4FC3-90FA-99C7F4B3BBC8}" destId="{187E6819-CE52-4790-9E82-45A22F95F7AD}" srcOrd="0" destOrd="0" presId="urn:microsoft.com/office/officeart/2005/8/layout/hierarchy1"/>
    <dgm:cxn modelId="{4883F44D-1AA0-4D1A-8215-E5E688E7B842}" type="presParOf" srcId="{187E6819-CE52-4790-9E82-45A22F95F7AD}" destId="{66E0FF4D-36BD-4F70-B4C1-7FBEACD22E7B}" srcOrd="0" destOrd="0" presId="urn:microsoft.com/office/officeart/2005/8/layout/hierarchy1"/>
    <dgm:cxn modelId="{8084525A-4A4F-498B-9DD1-603698E99417}" type="presParOf" srcId="{187E6819-CE52-4790-9E82-45A22F95F7AD}" destId="{7869470A-ADE6-4F3B-AD84-76D60ECE0EC8}" srcOrd="1" destOrd="0" presId="urn:microsoft.com/office/officeart/2005/8/layout/hierarchy1"/>
    <dgm:cxn modelId="{AB931C31-B62C-44B7-BE3B-3EF8C05C7EFA}" type="presParOf" srcId="{968F4079-5258-4FC3-90FA-99C7F4B3BBC8}" destId="{0E4F9306-964C-4653-A6B1-EE538A68146B}" srcOrd="1" destOrd="0" presId="urn:microsoft.com/office/officeart/2005/8/layout/hierarchy1"/>
    <dgm:cxn modelId="{35BF214D-9B21-4324-8B48-3469CD4C0E6F}" type="presParOf" srcId="{7F82E69C-D19B-46D0-8B8E-91DB60C528E8}" destId="{7EFB01AF-75DB-4906-94F7-53A599322998}" srcOrd="6" destOrd="0" presId="urn:microsoft.com/office/officeart/2005/8/layout/hierarchy1"/>
    <dgm:cxn modelId="{0B3E7D0C-E1CC-47B8-BEF8-47269198739A}" type="presParOf" srcId="{7F82E69C-D19B-46D0-8B8E-91DB60C528E8}" destId="{AC6B165D-06E7-46BC-A614-E3E96F473B7B}" srcOrd="7" destOrd="0" presId="urn:microsoft.com/office/officeart/2005/8/layout/hierarchy1"/>
    <dgm:cxn modelId="{24498713-E58E-4A42-BE20-9902FD2DA92C}" type="presParOf" srcId="{AC6B165D-06E7-46BC-A614-E3E96F473B7B}" destId="{1117B307-F556-46CD-B957-7CFC6ADFB1B9}" srcOrd="0" destOrd="0" presId="urn:microsoft.com/office/officeart/2005/8/layout/hierarchy1"/>
    <dgm:cxn modelId="{B0F40CCD-A3D9-4A0F-915D-3834426346AD}" type="presParOf" srcId="{1117B307-F556-46CD-B957-7CFC6ADFB1B9}" destId="{C6C46616-2763-4892-8974-50359E8E221E}" srcOrd="0" destOrd="0" presId="urn:microsoft.com/office/officeart/2005/8/layout/hierarchy1"/>
    <dgm:cxn modelId="{EC3BD8E7-8059-4A3E-99F3-45AD0F50B444}" type="presParOf" srcId="{1117B307-F556-46CD-B957-7CFC6ADFB1B9}" destId="{206AC164-3CA1-4174-86FF-E6FBFE6B6479}" srcOrd="1" destOrd="0" presId="urn:microsoft.com/office/officeart/2005/8/layout/hierarchy1"/>
    <dgm:cxn modelId="{D7BB66F7-9A76-42A1-8AD8-0E0615464E26}" type="presParOf" srcId="{AC6B165D-06E7-46BC-A614-E3E96F473B7B}" destId="{DEE76BAC-3FEE-434D-90FB-4A537B36DE1E}" srcOrd="1" destOrd="0" presId="urn:microsoft.com/office/officeart/2005/8/layout/hierarchy1"/>
    <dgm:cxn modelId="{0B74820A-962C-4469-B7E6-BBEA82CDC169}" type="presParOf" srcId="{7F82E69C-D19B-46D0-8B8E-91DB60C528E8}" destId="{10F0808D-0997-447A-9F81-3B0784B6AA42}" srcOrd="8" destOrd="0" presId="urn:microsoft.com/office/officeart/2005/8/layout/hierarchy1"/>
    <dgm:cxn modelId="{CB1B343B-9C0F-4E8D-9B5B-E706DBCDA570}" type="presParOf" srcId="{7F82E69C-D19B-46D0-8B8E-91DB60C528E8}" destId="{D2CC1380-649B-46F6-A61C-1F187E0295F3}" srcOrd="9" destOrd="0" presId="urn:microsoft.com/office/officeart/2005/8/layout/hierarchy1"/>
    <dgm:cxn modelId="{CD29B0BC-3331-4088-B1B3-A4F5C7474BE2}" type="presParOf" srcId="{D2CC1380-649B-46F6-A61C-1F187E0295F3}" destId="{9CCD6B1C-5D5A-4F4F-B50E-987B9F9E00B5}" srcOrd="0" destOrd="0" presId="urn:microsoft.com/office/officeart/2005/8/layout/hierarchy1"/>
    <dgm:cxn modelId="{EB7387A8-63B2-40AA-BA2A-C54300FECB13}" type="presParOf" srcId="{9CCD6B1C-5D5A-4F4F-B50E-987B9F9E00B5}" destId="{4136FBA3-6A15-422D-ACB9-6E70DABFC66B}" srcOrd="0" destOrd="0" presId="urn:microsoft.com/office/officeart/2005/8/layout/hierarchy1"/>
    <dgm:cxn modelId="{4356F8C6-1477-4E11-BFA7-F38037155117}" type="presParOf" srcId="{9CCD6B1C-5D5A-4F4F-B50E-987B9F9E00B5}" destId="{038BBF71-87E0-4A95-B15F-E6D4E5B5EC19}" srcOrd="1" destOrd="0" presId="urn:microsoft.com/office/officeart/2005/8/layout/hierarchy1"/>
    <dgm:cxn modelId="{B40C7579-4CB0-4087-9F20-F173C19F79C4}" type="presParOf" srcId="{D2CC1380-649B-46F6-A61C-1F187E0295F3}" destId="{99C521F9-8CB0-49CB-B35C-7EBF3C00CFA5}" srcOrd="1" destOrd="0" presId="urn:microsoft.com/office/officeart/2005/8/layout/hierarchy1"/>
    <dgm:cxn modelId="{FF248338-4FE3-4853-8A94-95898950A30D}" type="presParOf" srcId="{B67D6AE4-7203-4113-8252-4F0A6ADCDC94}" destId="{83D3CA9A-E47D-4231-9075-78C0382F614F}" srcOrd="1" destOrd="0" presId="urn:microsoft.com/office/officeart/2005/8/layout/hierarchy1"/>
    <dgm:cxn modelId="{821790CC-A8E2-4325-9B37-C682B2AA868B}" type="presParOf" srcId="{83D3CA9A-E47D-4231-9075-78C0382F614F}" destId="{9E8A3E01-D767-4984-96E4-EDC92865D7B1}" srcOrd="0" destOrd="0" presId="urn:microsoft.com/office/officeart/2005/8/layout/hierarchy1"/>
    <dgm:cxn modelId="{AC71EFE4-97B1-430C-A889-CACB739C94AF}" type="presParOf" srcId="{9E8A3E01-D767-4984-96E4-EDC92865D7B1}" destId="{26B7F207-C7BA-4D0B-A7CA-5C769266A2D1}" srcOrd="0" destOrd="0" presId="urn:microsoft.com/office/officeart/2005/8/layout/hierarchy1"/>
    <dgm:cxn modelId="{EE608283-E85C-4A33-959F-261AF6D58581}" type="presParOf" srcId="{9E8A3E01-D767-4984-96E4-EDC92865D7B1}" destId="{4A651DAD-B323-44A3-9644-119309B62756}" srcOrd="1" destOrd="0" presId="urn:microsoft.com/office/officeart/2005/8/layout/hierarchy1"/>
    <dgm:cxn modelId="{3A675989-33A4-439A-97D5-5E51A4692966}" type="presParOf" srcId="{83D3CA9A-E47D-4231-9075-78C0382F614F}" destId="{A5E42D2D-7C15-4D94-BA08-912039B8A836}" srcOrd="1" destOrd="0" presId="urn:microsoft.com/office/officeart/2005/8/layout/hierarchy1"/>
    <dgm:cxn modelId="{3A3F4D3F-8B59-4832-967B-AAEE3316E620}" type="presParOf" srcId="{A5E42D2D-7C15-4D94-BA08-912039B8A836}" destId="{22D3F3E3-625E-4152-AF09-8B6890B33196}" srcOrd="0" destOrd="0" presId="urn:microsoft.com/office/officeart/2005/8/layout/hierarchy1"/>
    <dgm:cxn modelId="{A4B59E26-FB75-4F81-BC12-A75D35179207}" type="presParOf" srcId="{A5E42D2D-7C15-4D94-BA08-912039B8A836}" destId="{0ED11036-E75F-4C84-9213-6FF39872121C}" srcOrd="1" destOrd="0" presId="urn:microsoft.com/office/officeart/2005/8/layout/hierarchy1"/>
    <dgm:cxn modelId="{F7B4642D-2B1F-4F46-830B-1F5FF10A823A}" type="presParOf" srcId="{0ED11036-E75F-4C84-9213-6FF39872121C}" destId="{CA1ED668-25D2-4E81-B9B0-8EF83C28869D}" srcOrd="0" destOrd="0" presId="urn:microsoft.com/office/officeart/2005/8/layout/hierarchy1"/>
    <dgm:cxn modelId="{69B3B5A1-3AD2-41F7-80A3-4D2D7A99282F}" type="presParOf" srcId="{CA1ED668-25D2-4E81-B9B0-8EF83C28869D}" destId="{5D459DE5-DE9F-4B72-BB38-4EBD8B9B58AB}" srcOrd="0" destOrd="0" presId="urn:microsoft.com/office/officeart/2005/8/layout/hierarchy1"/>
    <dgm:cxn modelId="{63B48823-C57C-4CE1-ACFD-F47C371983EE}" type="presParOf" srcId="{CA1ED668-25D2-4E81-B9B0-8EF83C28869D}" destId="{3A10B651-FD69-4C26-A910-7DEA1BBBEAA4}" srcOrd="1" destOrd="0" presId="urn:microsoft.com/office/officeart/2005/8/layout/hierarchy1"/>
    <dgm:cxn modelId="{A2945268-5C02-44C3-AA27-DAD3922B0368}" type="presParOf" srcId="{0ED11036-E75F-4C84-9213-6FF39872121C}" destId="{0A650E26-229A-43DB-9E77-3A27CE86D267}" srcOrd="1" destOrd="0" presId="urn:microsoft.com/office/officeart/2005/8/layout/hierarchy1"/>
    <dgm:cxn modelId="{37775669-7933-4B9E-A4C5-71CD3001E65A}" type="presParOf" srcId="{B67D6AE4-7203-4113-8252-4F0A6ADCDC94}" destId="{1E432CE7-9588-4679-97D8-6FA2B0E08703}" srcOrd="2" destOrd="0" presId="urn:microsoft.com/office/officeart/2005/8/layout/hierarchy1"/>
    <dgm:cxn modelId="{6730288D-2668-4075-AEDD-7C36955B1266}" type="presParOf" srcId="{1E432CE7-9588-4679-97D8-6FA2B0E08703}" destId="{72D89CE4-65F7-4755-8564-6CBF1A95CC3D}" srcOrd="0" destOrd="0" presId="urn:microsoft.com/office/officeart/2005/8/layout/hierarchy1"/>
    <dgm:cxn modelId="{01D0AAE3-E8D6-4388-9E82-AFFF8592CB05}" type="presParOf" srcId="{72D89CE4-65F7-4755-8564-6CBF1A95CC3D}" destId="{89AF277C-72D9-46D5-A372-79168DF2E4B8}" srcOrd="0" destOrd="0" presId="urn:microsoft.com/office/officeart/2005/8/layout/hierarchy1"/>
    <dgm:cxn modelId="{1CFAF5F5-3981-4548-B4B7-C46AF6F46740}" type="presParOf" srcId="{72D89CE4-65F7-4755-8564-6CBF1A95CC3D}" destId="{28B998CA-0E8F-4AFE-B494-C50C0ABF6AE4}" srcOrd="1" destOrd="0" presId="urn:microsoft.com/office/officeart/2005/8/layout/hierarchy1"/>
    <dgm:cxn modelId="{BE9F330A-031F-46B4-AAA0-42DDD139A11E}" type="presParOf" srcId="{1E432CE7-9588-4679-97D8-6FA2B0E08703}" destId="{CF21564B-3733-48F7-A7A5-20170F47B9B6}" srcOrd="1" destOrd="0" presId="urn:microsoft.com/office/officeart/2005/8/layout/hierarchy1"/>
    <dgm:cxn modelId="{6502ADB0-B34F-4A6D-A467-22EE60782089}" type="presParOf" srcId="{CF21564B-3733-48F7-A7A5-20170F47B9B6}" destId="{32A4946A-DF31-4431-A93F-2D772D47E2C8}" srcOrd="0" destOrd="0" presId="urn:microsoft.com/office/officeart/2005/8/layout/hierarchy1"/>
    <dgm:cxn modelId="{D87BBD50-BD58-403D-885B-8368C54EEB07}" type="presParOf" srcId="{CF21564B-3733-48F7-A7A5-20170F47B9B6}" destId="{9F9433DF-3AB9-49C3-8C1D-14453DBF1B45}" srcOrd="1" destOrd="0" presId="urn:microsoft.com/office/officeart/2005/8/layout/hierarchy1"/>
    <dgm:cxn modelId="{5B84A954-C8BD-401C-8592-8CA66A02D8BA}" type="presParOf" srcId="{9F9433DF-3AB9-49C3-8C1D-14453DBF1B45}" destId="{54FEEEC4-9D25-4E69-A880-605C1431F004}" srcOrd="0" destOrd="0" presId="urn:microsoft.com/office/officeart/2005/8/layout/hierarchy1"/>
    <dgm:cxn modelId="{B4CC3F53-326D-4C97-B068-97435A34F8E4}" type="presParOf" srcId="{54FEEEC4-9D25-4E69-A880-605C1431F004}" destId="{E421FE6C-3273-48C7-BF3B-9048F1B60170}" srcOrd="0" destOrd="0" presId="urn:microsoft.com/office/officeart/2005/8/layout/hierarchy1"/>
    <dgm:cxn modelId="{7156BAB0-5181-47C5-BED1-749B3B2182D6}" type="presParOf" srcId="{54FEEEC4-9D25-4E69-A880-605C1431F004}" destId="{F4992ED2-2C1F-42C2-9D52-A6961F00431F}" srcOrd="1" destOrd="0" presId="urn:microsoft.com/office/officeart/2005/8/layout/hierarchy1"/>
    <dgm:cxn modelId="{8A904503-1FB1-4CDD-BF2B-83985C78F863}" type="presParOf" srcId="{9F9433DF-3AB9-49C3-8C1D-14453DBF1B45}" destId="{EF19822E-3A88-4AE1-BFFC-1C8384C5AE1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5A9A85-C0E3-486A-8C60-536A0DA7EE27}" type="doc">
      <dgm:prSet loTypeId="urn:microsoft.com/office/officeart/2005/8/layout/bProcess3" loCatId="process" qsTypeId="urn:microsoft.com/office/officeart/2005/8/quickstyle/simple5" qsCatId="simple" csTypeId="urn:microsoft.com/office/officeart/2005/8/colors/colorful1" csCatId="colorful" phldr="1"/>
      <dgm:spPr/>
      <dgm:t>
        <a:bodyPr/>
        <a:lstStyle/>
        <a:p>
          <a:endParaRPr lang="zh-TW" altLang="en-US"/>
        </a:p>
      </dgm:t>
    </dgm:pt>
    <dgm:pt modelId="{5D89FCC8-9685-4E07-AEA7-9911B2FA4D0D}">
      <dgm:prSet phldrT="[Text]"/>
      <dgm:spPr/>
      <dgm:t>
        <a:bodyPr/>
        <a:lstStyle/>
        <a:p>
          <a:r>
            <a:rPr lang="en-US" altLang="zh-TW" b="1" dirty="0">
              <a:solidFill>
                <a:schemeClr val="tx1"/>
              </a:solidFill>
            </a:rPr>
            <a:t>Prepare input variables (Feature Engineering) and output variable (‘Class’ in launch data)</a:t>
          </a:r>
          <a:endParaRPr lang="zh-TW" altLang="en-US" b="1" dirty="0">
            <a:solidFill>
              <a:schemeClr val="tx1"/>
            </a:solidFill>
          </a:endParaRPr>
        </a:p>
      </dgm:t>
    </dgm:pt>
    <dgm:pt modelId="{A691E686-8372-47A8-89BF-9A17DBED6BB7}" type="parTrans" cxnId="{E31EC0C2-A0F7-49F1-B61C-024C7A2DDC12}">
      <dgm:prSet/>
      <dgm:spPr/>
      <dgm:t>
        <a:bodyPr/>
        <a:lstStyle/>
        <a:p>
          <a:endParaRPr lang="zh-TW" altLang="en-US" b="1">
            <a:solidFill>
              <a:schemeClr val="tx1"/>
            </a:solidFill>
          </a:endParaRPr>
        </a:p>
      </dgm:t>
    </dgm:pt>
    <dgm:pt modelId="{A39371D5-F329-4993-8462-C4576059BB64}" type="sibTrans" cxnId="{E31EC0C2-A0F7-49F1-B61C-024C7A2DDC12}">
      <dgm:prSet/>
      <dgm:spPr/>
      <dgm:t>
        <a:bodyPr/>
        <a:lstStyle/>
        <a:p>
          <a:endParaRPr lang="zh-TW" altLang="en-US" b="1">
            <a:solidFill>
              <a:schemeClr val="tx1"/>
            </a:solidFill>
          </a:endParaRPr>
        </a:p>
      </dgm:t>
    </dgm:pt>
    <dgm:pt modelId="{9761E9D4-66C1-4E47-B0F0-A6F2F97C2B66}">
      <dgm:prSet phldrT="[Text]"/>
      <dgm:spPr/>
      <dgm:t>
        <a:bodyPr/>
        <a:lstStyle/>
        <a:p>
          <a:r>
            <a:rPr lang="en-US" altLang="zh-TW" b="1" dirty="0">
              <a:solidFill>
                <a:schemeClr val="tx1"/>
              </a:solidFill>
            </a:rPr>
            <a:t>Standardize input variables</a:t>
          </a:r>
          <a:endParaRPr lang="zh-TW" altLang="en-US" b="1" dirty="0">
            <a:solidFill>
              <a:schemeClr val="tx1"/>
            </a:solidFill>
          </a:endParaRPr>
        </a:p>
      </dgm:t>
    </dgm:pt>
    <dgm:pt modelId="{08413F66-044C-434C-AF93-93D14A4B2E06}" type="parTrans" cxnId="{70541F7C-F03F-4DD2-957A-86ED3FED83E8}">
      <dgm:prSet/>
      <dgm:spPr/>
      <dgm:t>
        <a:bodyPr/>
        <a:lstStyle/>
        <a:p>
          <a:endParaRPr lang="zh-TW" altLang="en-US" b="1">
            <a:solidFill>
              <a:schemeClr val="tx1"/>
            </a:solidFill>
          </a:endParaRPr>
        </a:p>
      </dgm:t>
    </dgm:pt>
    <dgm:pt modelId="{38B2F088-0574-43C2-937B-DC180242223E}" type="sibTrans" cxnId="{70541F7C-F03F-4DD2-957A-86ED3FED83E8}">
      <dgm:prSet/>
      <dgm:spPr/>
      <dgm:t>
        <a:bodyPr/>
        <a:lstStyle/>
        <a:p>
          <a:endParaRPr lang="zh-TW" altLang="en-US" b="1">
            <a:solidFill>
              <a:schemeClr val="tx1"/>
            </a:solidFill>
          </a:endParaRPr>
        </a:p>
      </dgm:t>
    </dgm:pt>
    <dgm:pt modelId="{5210AECC-F736-4CA9-844F-604BE715984C}">
      <dgm:prSet phldrT="[Text]"/>
      <dgm:spPr/>
      <dgm:t>
        <a:bodyPr/>
        <a:lstStyle/>
        <a:p>
          <a:r>
            <a:rPr lang="en-US" altLang="zh-TW" b="1" dirty="0">
              <a:solidFill>
                <a:schemeClr val="tx1"/>
              </a:solidFill>
            </a:rPr>
            <a:t>Split input/output variables into training and testing sets</a:t>
          </a:r>
          <a:endParaRPr lang="zh-TW" altLang="en-US" b="1" dirty="0">
            <a:solidFill>
              <a:schemeClr val="tx1"/>
            </a:solidFill>
          </a:endParaRPr>
        </a:p>
      </dgm:t>
    </dgm:pt>
    <dgm:pt modelId="{65883601-66BE-4367-AFF6-36D217DE7E72}" type="parTrans" cxnId="{B5DA1CE0-22D2-4FB2-BAAB-5061C495D39C}">
      <dgm:prSet/>
      <dgm:spPr/>
      <dgm:t>
        <a:bodyPr/>
        <a:lstStyle/>
        <a:p>
          <a:endParaRPr lang="zh-TW" altLang="en-US" b="1">
            <a:solidFill>
              <a:schemeClr val="tx1"/>
            </a:solidFill>
          </a:endParaRPr>
        </a:p>
      </dgm:t>
    </dgm:pt>
    <dgm:pt modelId="{77022B56-80DA-4221-B36E-FBC828524D83}" type="sibTrans" cxnId="{B5DA1CE0-22D2-4FB2-BAAB-5061C495D39C}">
      <dgm:prSet/>
      <dgm:spPr/>
      <dgm:t>
        <a:bodyPr/>
        <a:lstStyle/>
        <a:p>
          <a:endParaRPr lang="zh-TW" altLang="en-US" b="1">
            <a:solidFill>
              <a:schemeClr val="tx1"/>
            </a:solidFill>
          </a:endParaRPr>
        </a:p>
      </dgm:t>
    </dgm:pt>
    <dgm:pt modelId="{C4165F83-BDA7-4E25-A081-BB7260C3E27B}">
      <dgm:prSet phldrT="[Text]"/>
      <dgm:spPr/>
      <dgm:t>
        <a:bodyPr/>
        <a:lstStyle/>
        <a:p>
          <a:r>
            <a:rPr lang="en-US" altLang="zh-TW" b="1" dirty="0">
              <a:solidFill>
                <a:schemeClr val="tx1"/>
              </a:solidFill>
            </a:rPr>
            <a:t>Create </a:t>
          </a:r>
          <a:r>
            <a:rPr lang="en-US" altLang="zh-TW" b="1" dirty="0" err="1">
              <a:solidFill>
                <a:schemeClr val="tx1"/>
              </a:solidFill>
            </a:rPr>
            <a:t>GridSearchCV</a:t>
          </a:r>
          <a:r>
            <a:rPr lang="en-US" altLang="zh-TW" b="1" dirty="0">
              <a:solidFill>
                <a:schemeClr val="tx1"/>
              </a:solidFill>
            </a:rPr>
            <a:t> object for hyperparameter tuning</a:t>
          </a:r>
          <a:endParaRPr lang="zh-TW" altLang="en-US" b="1" dirty="0">
            <a:solidFill>
              <a:schemeClr val="tx1"/>
            </a:solidFill>
          </a:endParaRPr>
        </a:p>
      </dgm:t>
    </dgm:pt>
    <dgm:pt modelId="{34B3D08B-A854-45BC-933A-2A626F9506B5}" type="parTrans" cxnId="{EA5990ED-7F5F-439E-A8BA-A0BDAC8D43F6}">
      <dgm:prSet/>
      <dgm:spPr/>
      <dgm:t>
        <a:bodyPr/>
        <a:lstStyle/>
        <a:p>
          <a:endParaRPr lang="zh-TW" altLang="en-US" b="1">
            <a:solidFill>
              <a:schemeClr val="tx1"/>
            </a:solidFill>
          </a:endParaRPr>
        </a:p>
      </dgm:t>
    </dgm:pt>
    <dgm:pt modelId="{7ACB6F3F-4BB1-4E2A-BE10-3264D1D91652}" type="sibTrans" cxnId="{EA5990ED-7F5F-439E-A8BA-A0BDAC8D43F6}">
      <dgm:prSet/>
      <dgm:spPr/>
      <dgm:t>
        <a:bodyPr/>
        <a:lstStyle/>
        <a:p>
          <a:endParaRPr lang="zh-TW" altLang="en-US" b="1">
            <a:solidFill>
              <a:schemeClr val="tx1"/>
            </a:solidFill>
          </a:endParaRPr>
        </a:p>
      </dgm:t>
    </dgm:pt>
    <dgm:pt modelId="{5CA275B1-A1FD-4AA1-8C1B-CFC0589EC3F9}">
      <dgm:prSet phldrT="[Text]"/>
      <dgm:spPr/>
      <dgm:t>
        <a:bodyPr/>
        <a:lstStyle/>
        <a:p>
          <a:r>
            <a:rPr lang="en-US" altLang="zh-TW" b="0" dirty="0">
              <a:solidFill>
                <a:schemeClr val="tx1"/>
              </a:solidFill>
            </a:rPr>
            <a:t>Apply </a:t>
          </a:r>
          <a:r>
            <a:rPr lang="en-US" altLang="zh-TW" b="1" dirty="0" err="1">
              <a:solidFill>
                <a:schemeClr val="tx1"/>
              </a:solidFill>
            </a:rPr>
            <a:t>GridSearchCV</a:t>
          </a:r>
          <a:r>
            <a:rPr lang="en-US" altLang="zh-TW" b="0" dirty="0">
              <a:solidFill>
                <a:schemeClr val="tx1"/>
              </a:solidFill>
            </a:rPr>
            <a:t> on four machine learning models</a:t>
          </a:r>
          <a:br>
            <a:rPr lang="en-US" altLang="zh-TW" b="1" dirty="0">
              <a:solidFill>
                <a:schemeClr val="tx1"/>
              </a:solidFill>
            </a:rPr>
          </a:br>
          <a:r>
            <a:rPr lang="en-US" dirty="0">
              <a:solidFill>
                <a:schemeClr val="tx1"/>
              </a:solidFill>
              <a:latin typeface="Abadi"/>
            </a:rPr>
            <a:t>Logistic regression, Support vector machine (SVM), Decision tree, and K-nearest neighbor (KNN) </a:t>
          </a:r>
          <a:endParaRPr lang="zh-TW" altLang="en-US" b="1" dirty="0">
            <a:solidFill>
              <a:schemeClr val="tx1"/>
            </a:solidFill>
          </a:endParaRPr>
        </a:p>
      </dgm:t>
    </dgm:pt>
    <dgm:pt modelId="{DE292E63-0B22-485B-86D6-6248ADF95A7C}" type="parTrans" cxnId="{F6D32902-3651-4BCB-83E8-1B1772B308F9}">
      <dgm:prSet/>
      <dgm:spPr/>
      <dgm:t>
        <a:bodyPr/>
        <a:lstStyle/>
        <a:p>
          <a:endParaRPr lang="zh-TW" altLang="en-US" b="1">
            <a:solidFill>
              <a:schemeClr val="tx1"/>
            </a:solidFill>
          </a:endParaRPr>
        </a:p>
      </dgm:t>
    </dgm:pt>
    <dgm:pt modelId="{E2710914-92D9-43C7-AE81-D50EB0AE1275}" type="sibTrans" cxnId="{F6D32902-3651-4BCB-83E8-1B1772B308F9}">
      <dgm:prSet/>
      <dgm:spPr/>
      <dgm:t>
        <a:bodyPr/>
        <a:lstStyle/>
        <a:p>
          <a:endParaRPr lang="zh-TW" altLang="en-US" b="1">
            <a:solidFill>
              <a:schemeClr val="tx1"/>
            </a:solidFill>
          </a:endParaRPr>
        </a:p>
      </dgm:t>
    </dgm:pt>
    <dgm:pt modelId="{B0156564-477A-4EED-B3B6-A50AA805EC39}">
      <dgm:prSet phldrT="[Text]"/>
      <dgm:spPr/>
      <dgm:t>
        <a:bodyPr/>
        <a:lstStyle/>
        <a:p>
          <a:r>
            <a:rPr lang="en-US" altLang="zh-TW" b="1" dirty="0">
              <a:solidFill>
                <a:schemeClr val="tx1"/>
              </a:solidFill>
            </a:rPr>
            <a:t>Calculate accuracy on the test data</a:t>
          </a:r>
          <a:endParaRPr lang="zh-TW" altLang="en-US" b="1" dirty="0">
            <a:solidFill>
              <a:schemeClr val="tx1"/>
            </a:solidFill>
          </a:endParaRPr>
        </a:p>
      </dgm:t>
    </dgm:pt>
    <dgm:pt modelId="{F5ED61CA-7C9A-428D-AA08-7EDAFAD325B2}" type="parTrans" cxnId="{913492D2-E32A-4D44-929E-E174037E7F26}">
      <dgm:prSet/>
      <dgm:spPr/>
      <dgm:t>
        <a:bodyPr/>
        <a:lstStyle/>
        <a:p>
          <a:endParaRPr lang="zh-TW" altLang="en-US" b="1">
            <a:solidFill>
              <a:schemeClr val="tx1"/>
            </a:solidFill>
          </a:endParaRPr>
        </a:p>
      </dgm:t>
    </dgm:pt>
    <dgm:pt modelId="{F148EEAC-8080-4634-9FE4-2663343851AF}" type="sibTrans" cxnId="{913492D2-E32A-4D44-929E-E174037E7F26}">
      <dgm:prSet/>
      <dgm:spPr/>
      <dgm:t>
        <a:bodyPr/>
        <a:lstStyle/>
        <a:p>
          <a:endParaRPr lang="zh-TW" altLang="en-US" b="1">
            <a:solidFill>
              <a:schemeClr val="tx1"/>
            </a:solidFill>
          </a:endParaRPr>
        </a:p>
      </dgm:t>
    </dgm:pt>
    <dgm:pt modelId="{502D7C5F-6602-42F6-BBB6-BB3CF0EAF92D}">
      <dgm:prSet phldrT="[Text]"/>
      <dgm:spPr/>
      <dgm:t>
        <a:bodyPr/>
        <a:lstStyle/>
        <a:p>
          <a:r>
            <a:rPr lang="en-US" altLang="zh-TW" b="1" dirty="0">
              <a:solidFill>
                <a:schemeClr val="tx1"/>
              </a:solidFill>
            </a:rPr>
            <a:t>Examine confusion matrix</a:t>
          </a:r>
          <a:endParaRPr lang="zh-TW" altLang="en-US" b="1" dirty="0">
            <a:solidFill>
              <a:schemeClr val="tx1"/>
            </a:solidFill>
          </a:endParaRPr>
        </a:p>
      </dgm:t>
    </dgm:pt>
    <dgm:pt modelId="{CB1F0F2F-B206-4263-905C-B23D48C28EBF}" type="parTrans" cxnId="{BC7D4334-D5BD-46DB-AAB0-3E6F7AD89170}">
      <dgm:prSet/>
      <dgm:spPr/>
      <dgm:t>
        <a:bodyPr/>
        <a:lstStyle/>
        <a:p>
          <a:endParaRPr lang="zh-TW" altLang="en-US" b="1">
            <a:solidFill>
              <a:schemeClr val="tx1"/>
            </a:solidFill>
          </a:endParaRPr>
        </a:p>
      </dgm:t>
    </dgm:pt>
    <dgm:pt modelId="{CE991410-AFE4-4A88-BA7F-2C240301AFC3}" type="sibTrans" cxnId="{BC7D4334-D5BD-46DB-AAB0-3E6F7AD89170}">
      <dgm:prSet/>
      <dgm:spPr/>
      <dgm:t>
        <a:bodyPr/>
        <a:lstStyle/>
        <a:p>
          <a:endParaRPr lang="zh-TW" altLang="en-US" b="1">
            <a:solidFill>
              <a:schemeClr val="tx1"/>
            </a:solidFill>
          </a:endParaRPr>
        </a:p>
      </dgm:t>
    </dgm:pt>
    <dgm:pt modelId="{C9BD7AA8-0BFF-479A-813B-D2F675D0AFF9}">
      <dgm:prSet phldrT="[Text]"/>
      <dgm:spPr/>
      <dgm:t>
        <a:bodyPr/>
        <a:lstStyle/>
        <a:p>
          <a:r>
            <a:rPr lang="en-US" altLang="zh-TW" b="1" dirty="0">
              <a:solidFill>
                <a:schemeClr val="tx1"/>
              </a:solidFill>
            </a:rPr>
            <a:t>Determine the method with best performance on the overall data</a:t>
          </a:r>
          <a:endParaRPr lang="zh-TW" altLang="en-US" b="1" dirty="0">
            <a:solidFill>
              <a:schemeClr val="tx1"/>
            </a:solidFill>
          </a:endParaRPr>
        </a:p>
      </dgm:t>
    </dgm:pt>
    <dgm:pt modelId="{7AAADC62-548C-40DF-8092-3046B59B940B}" type="parTrans" cxnId="{42EB2C3E-988C-43B8-8715-A056D313781E}">
      <dgm:prSet/>
      <dgm:spPr/>
      <dgm:t>
        <a:bodyPr/>
        <a:lstStyle/>
        <a:p>
          <a:endParaRPr lang="zh-TW" altLang="en-US"/>
        </a:p>
      </dgm:t>
    </dgm:pt>
    <dgm:pt modelId="{5F33C978-BE0B-4A50-9B77-CC5357DCFC04}" type="sibTrans" cxnId="{42EB2C3E-988C-43B8-8715-A056D313781E}">
      <dgm:prSet/>
      <dgm:spPr/>
      <dgm:t>
        <a:bodyPr/>
        <a:lstStyle/>
        <a:p>
          <a:endParaRPr lang="zh-TW" altLang="en-US"/>
        </a:p>
      </dgm:t>
    </dgm:pt>
    <dgm:pt modelId="{CA306D44-E0B6-42AC-B25F-BE219991AF61}" type="pres">
      <dgm:prSet presAssocID="{4F5A9A85-C0E3-486A-8C60-536A0DA7EE27}" presName="Name0" presStyleCnt="0">
        <dgm:presLayoutVars>
          <dgm:dir/>
          <dgm:resizeHandles val="exact"/>
        </dgm:presLayoutVars>
      </dgm:prSet>
      <dgm:spPr/>
    </dgm:pt>
    <dgm:pt modelId="{B3D859B9-FE07-462B-999C-E113ACEF898F}" type="pres">
      <dgm:prSet presAssocID="{5D89FCC8-9685-4E07-AEA7-9911B2FA4D0D}" presName="node" presStyleLbl="node1" presStyleIdx="0" presStyleCnt="8">
        <dgm:presLayoutVars>
          <dgm:bulletEnabled val="1"/>
        </dgm:presLayoutVars>
      </dgm:prSet>
      <dgm:spPr/>
    </dgm:pt>
    <dgm:pt modelId="{49271061-F52C-4C35-8B44-AA93E336259E}" type="pres">
      <dgm:prSet presAssocID="{A39371D5-F329-4993-8462-C4576059BB64}" presName="sibTrans" presStyleLbl="sibTrans1D1" presStyleIdx="0" presStyleCnt="7"/>
      <dgm:spPr/>
    </dgm:pt>
    <dgm:pt modelId="{2541A21E-A44E-4C27-88EC-C5A6A7D118DD}" type="pres">
      <dgm:prSet presAssocID="{A39371D5-F329-4993-8462-C4576059BB64}" presName="connectorText" presStyleLbl="sibTrans1D1" presStyleIdx="0" presStyleCnt="7"/>
      <dgm:spPr/>
    </dgm:pt>
    <dgm:pt modelId="{CB8351A7-85F9-4EF4-A4C6-E7D78BB4017C}" type="pres">
      <dgm:prSet presAssocID="{9761E9D4-66C1-4E47-B0F0-A6F2F97C2B66}" presName="node" presStyleLbl="node1" presStyleIdx="1" presStyleCnt="8">
        <dgm:presLayoutVars>
          <dgm:bulletEnabled val="1"/>
        </dgm:presLayoutVars>
      </dgm:prSet>
      <dgm:spPr/>
    </dgm:pt>
    <dgm:pt modelId="{6BC3CF1F-D486-41A4-8B0A-004341466AFD}" type="pres">
      <dgm:prSet presAssocID="{38B2F088-0574-43C2-937B-DC180242223E}" presName="sibTrans" presStyleLbl="sibTrans1D1" presStyleIdx="1" presStyleCnt="7"/>
      <dgm:spPr/>
    </dgm:pt>
    <dgm:pt modelId="{F92960BD-2989-4C70-8618-337BD886DF4E}" type="pres">
      <dgm:prSet presAssocID="{38B2F088-0574-43C2-937B-DC180242223E}" presName="connectorText" presStyleLbl="sibTrans1D1" presStyleIdx="1" presStyleCnt="7"/>
      <dgm:spPr/>
    </dgm:pt>
    <dgm:pt modelId="{9A0148EA-7690-4977-AF08-B5FF3D0212F3}" type="pres">
      <dgm:prSet presAssocID="{5210AECC-F736-4CA9-844F-604BE715984C}" presName="node" presStyleLbl="node1" presStyleIdx="2" presStyleCnt="8">
        <dgm:presLayoutVars>
          <dgm:bulletEnabled val="1"/>
        </dgm:presLayoutVars>
      </dgm:prSet>
      <dgm:spPr/>
    </dgm:pt>
    <dgm:pt modelId="{25370EC1-BF00-4595-91D1-C9C176EAEA13}" type="pres">
      <dgm:prSet presAssocID="{77022B56-80DA-4221-B36E-FBC828524D83}" presName="sibTrans" presStyleLbl="sibTrans1D1" presStyleIdx="2" presStyleCnt="7"/>
      <dgm:spPr/>
    </dgm:pt>
    <dgm:pt modelId="{08CEC17F-F724-4FE0-8AE5-A4C5C285F05B}" type="pres">
      <dgm:prSet presAssocID="{77022B56-80DA-4221-B36E-FBC828524D83}" presName="connectorText" presStyleLbl="sibTrans1D1" presStyleIdx="2" presStyleCnt="7"/>
      <dgm:spPr/>
    </dgm:pt>
    <dgm:pt modelId="{204F8048-61DD-4731-B02E-7D3269A96A4C}" type="pres">
      <dgm:prSet presAssocID="{C4165F83-BDA7-4E25-A081-BB7260C3E27B}" presName="node" presStyleLbl="node1" presStyleIdx="3" presStyleCnt="8">
        <dgm:presLayoutVars>
          <dgm:bulletEnabled val="1"/>
        </dgm:presLayoutVars>
      </dgm:prSet>
      <dgm:spPr/>
    </dgm:pt>
    <dgm:pt modelId="{0FCCBE31-F9B5-41DC-97B3-FB79B454E814}" type="pres">
      <dgm:prSet presAssocID="{7ACB6F3F-4BB1-4E2A-BE10-3264D1D91652}" presName="sibTrans" presStyleLbl="sibTrans1D1" presStyleIdx="3" presStyleCnt="7"/>
      <dgm:spPr/>
    </dgm:pt>
    <dgm:pt modelId="{E40DFF81-0C34-4E00-BB04-D8B057C7CA16}" type="pres">
      <dgm:prSet presAssocID="{7ACB6F3F-4BB1-4E2A-BE10-3264D1D91652}" presName="connectorText" presStyleLbl="sibTrans1D1" presStyleIdx="3" presStyleCnt="7"/>
      <dgm:spPr/>
    </dgm:pt>
    <dgm:pt modelId="{1D7ACC12-229C-4CA7-87D7-A596D57B8F03}" type="pres">
      <dgm:prSet presAssocID="{5CA275B1-A1FD-4AA1-8C1B-CFC0589EC3F9}" presName="node" presStyleLbl="node1" presStyleIdx="4" presStyleCnt="8">
        <dgm:presLayoutVars>
          <dgm:bulletEnabled val="1"/>
        </dgm:presLayoutVars>
      </dgm:prSet>
      <dgm:spPr/>
    </dgm:pt>
    <dgm:pt modelId="{D588049F-F229-4EFF-809B-2E5F30317297}" type="pres">
      <dgm:prSet presAssocID="{E2710914-92D9-43C7-AE81-D50EB0AE1275}" presName="sibTrans" presStyleLbl="sibTrans1D1" presStyleIdx="4" presStyleCnt="7"/>
      <dgm:spPr/>
    </dgm:pt>
    <dgm:pt modelId="{CA777941-576B-44E4-9A32-2AFB9CDF78E1}" type="pres">
      <dgm:prSet presAssocID="{E2710914-92D9-43C7-AE81-D50EB0AE1275}" presName="connectorText" presStyleLbl="sibTrans1D1" presStyleIdx="4" presStyleCnt="7"/>
      <dgm:spPr/>
    </dgm:pt>
    <dgm:pt modelId="{A08002A0-1587-4AEA-996A-F05ECC27AAC8}" type="pres">
      <dgm:prSet presAssocID="{B0156564-477A-4EED-B3B6-A50AA805EC39}" presName="node" presStyleLbl="node1" presStyleIdx="5" presStyleCnt="8">
        <dgm:presLayoutVars>
          <dgm:bulletEnabled val="1"/>
        </dgm:presLayoutVars>
      </dgm:prSet>
      <dgm:spPr/>
    </dgm:pt>
    <dgm:pt modelId="{CDA84AF2-7522-4758-BBFC-C70EB2229952}" type="pres">
      <dgm:prSet presAssocID="{F148EEAC-8080-4634-9FE4-2663343851AF}" presName="sibTrans" presStyleLbl="sibTrans1D1" presStyleIdx="5" presStyleCnt="7"/>
      <dgm:spPr/>
    </dgm:pt>
    <dgm:pt modelId="{2827FF8B-7D36-432F-B520-8FEA404D93A6}" type="pres">
      <dgm:prSet presAssocID="{F148EEAC-8080-4634-9FE4-2663343851AF}" presName="connectorText" presStyleLbl="sibTrans1D1" presStyleIdx="5" presStyleCnt="7"/>
      <dgm:spPr/>
    </dgm:pt>
    <dgm:pt modelId="{BA96DE4A-115F-4BE6-9809-90FCCB36A479}" type="pres">
      <dgm:prSet presAssocID="{502D7C5F-6602-42F6-BBB6-BB3CF0EAF92D}" presName="node" presStyleLbl="node1" presStyleIdx="6" presStyleCnt="8">
        <dgm:presLayoutVars>
          <dgm:bulletEnabled val="1"/>
        </dgm:presLayoutVars>
      </dgm:prSet>
      <dgm:spPr/>
    </dgm:pt>
    <dgm:pt modelId="{6AF4F84D-4391-4F2C-8019-62B56964CF7D}" type="pres">
      <dgm:prSet presAssocID="{CE991410-AFE4-4A88-BA7F-2C240301AFC3}" presName="sibTrans" presStyleLbl="sibTrans1D1" presStyleIdx="6" presStyleCnt="7"/>
      <dgm:spPr/>
    </dgm:pt>
    <dgm:pt modelId="{2C8E538D-2CFC-429A-813D-17A4AE122725}" type="pres">
      <dgm:prSet presAssocID="{CE991410-AFE4-4A88-BA7F-2C240301AFC3}" presName="connectorText" presStyleLbl="sibTrans1D1" presStyleIdx="6" presStyleCnt="7"/>
      <dgm:spPr/>
    </dgm:pt>
    <dgm:pt modelId="{3C6FECBE-3687-4C1A-9BB8-E52D40858A6C}" type="pres">
      <dgm:prSet presAssocID="{C9BD7AA8-0BFF-479A-813B-D2F675D0AFF9}" presName="node" presStyleLbl="node1" presStyleIdx="7" presStyleCnt="8">
        <dgm:presLayoutVars>
          <dgm:bulletEnabled val="1"/>
        </dgm:presLayoutVars>
      </dgm:prSet>
      <dgm:spPr/>
    </dgm:pt>
  </dgm:ptLst>
  <dgm:cxnLst>
    <dgm:cxn modelId="{F6D32902-3651-4BCB-83E8-1B1772B308F9}" srcId="{4F5A9A85-C0E3-486A-8C60-536A0DA7EE27}" destId="{5CA275B1-A1FD-4AA1-8C1B-CFC0589EC3F9}" srcOrd="4" destOrd="0" parTransId="{DE292E63-0B22-485B-86D6-6248ADF95A7C}" sibTransId="{E2710914-92D9-43C7-AE81-D50EB0AE1275}"/>
    <dgm:cxn modelId="{995CCA12-51E5-4D0F-ABB6-B4545901E3DB}" type="presOf" srcId="{77022B56-80DA-4221-B36E-FBC828524D83}" destId="{25370EC1-BF00-4595-91D1-C9C176EAEA13}" srcOrd="0" destOrd="0" presId="urn:microsoft.com/office/officeart/2005/8/layout/bProcess3"/>
    <dgm:cxn modelId="{A8FF6F1A-F08E-4F93-B853-11CAF5784D5D}" type="presOf" srcId="{F148EEAC-8080-4634-9FE4-2663343851AF}" destId="{2827FF8B-7D36-432F-B520-8FEA404D93A6}" srcOrd="1" destOrd="0" presId="urn:microsoft.com/office/officeart/2005/8/layout/bProcess3"/>
    <dgm:cxn modelId="{97F8021C-8F61-4820-B46E-08F29E06F66C}" type="presOf" srcId="{38B2F088-0574-43C2-937B-DC180242223E}" destId="{6BC3CF1F-D486-41A4-8B0A-004341466AFD}" srcOrd="0" destOrd="0" presId="urn:microsoft.com/office/officeart/2005/8/layout/bProcess3"/>
    <dgm:cxn modelId="{30780C1D-E9EB-44D5-A051-5BD33660EEA7}" type="presOf" srcId="{F148EEAC-8080-4634-9FE4-2663343851AF}" destId="{CDA84AF2-7522-4758-BBFC-C70EB2229952}" srcOrd="0" destOrd="0" presId="urn:microsoft.com/office/officeart/2005/8/layout/bProcess3"/>
    <dgm:cxn modelId="{56E4E51E-B29A-419E-8239-CCB34A01EEB9}" type="presOf" srcId="{38B2F088-0574-43C2-937B-DC180242223E}" destId="{F92960BD-2989-4C70-8618-337BD886DF4E}" srcOrd="1" destOrd="0" presId="urn:microsoft.com/office/officeart/2005/8/layout/bProcess3"/>
    <dgm:cxn modelId="{858A1322-4A63-4665-AA02-06ED2620457E}" type="presOf" srcId="{502D7C5F-6602-42F6-BBB6-BB3CF0EAF92D}" destId="{BA96DE4A-115F-4BE6-9809-90FCCB36A479}" srcOrd="0" destOrd="0" presId="urn:microsoft.com/office/officeart/2005/8/layout/bProcess3"/>
    <dgm:cxn modelId="{BC7D4334-D5BD-46DB-AAB0-3E6F7AD89170}" srcId="{4F5A9A85-C0E3-486A-8C60-536A0DA7EE27}" destId="{502D7C5F-6602-42F6-BBB6-BB3CF0EAF92D}" srcOrd="6" destOrd="0" parTransId="{CB1F0F2F-B206-4263-905C-B23D48C28EBF}" sibTransId="{CE991410-AFE4-4A88-BA7F-2C240301AFC3}"/>
    <dgm:cxn modelId="{EBEED338-415F-4F98-A19A-906E9642B278}" type="presOf" srcId="{5D89FCC8-9685-4E07-AEA7-9911B2FA4D0D}" destId="{B3D859B9-FE07-462B-999C-E113ACEF898F}" srcOrd="0" destOrd="0" presId="urn:microsoft.com/office/officeart/2005/8/layout/bProcess3"/>
    <dgm:cxn modelId="{42EB2C3E-988C-43B8-8715-A056D313781E}" srcId="{4F5A9A85-C0E3-486A-8C60-536A0DA7EE27}" destId="{C9BD7AA8-0BFF-479A-813B-D2F675D0AFF9}" srcOrd="7" destOrd="0" parTransId="{7AAADC62-548C-40DF-8092-3046B59B940B}" sibTransId="{5F33C978-BE0B-4A50-9B77-CC5357DCFC04}"/>
    <dgm:cxn modelId="{7F45F65C-E8DC-4BD2-9599-0A6DA6BD09BF}" type="presOf" srcId="{77022B56-80DA-4221-B36E-FBC828524D83}" destId="{08CEC17F-F724-4FE0-8AE5-A4C5C285F05B}" srcOrd="1" destOrd="0" presId="urn:microsoft.com/office/officeart/2005/8/layout/bProcess3"/>
    <dgm:cxn modelId="{F392B161-8B73-4964-9B87-42AAD92D9A7D}" type="presOf" srcId="{5CA275B1-A1FD-4AA1-8C1B-CFC0589EC3F9}" destId="{1D7ACC12-229C-4CA7-87D7-A596D57B8F03}" srcOrd="0" destOrd="0" presId="urn:microsoft.com/office/officeart/2005/8/layout/bProcess3"/>
    <dgm:cxn modelId="{95997567-C173-4AAB-8F4C-92F56544F9B9}" type="presOf" srcId="{C9BD7AA8-0BFF-479A-813B-D2F675D0AFF9}" destId="{3C6FECBE-3687-4C1A-9BB8-E52D40858A6C}" srcOrd="0" destOrd="0" presId="urn:microsoft.com/office/officeart/2005/8/layout/bProcess3"/>
    <dgm:cxn modelId="{CED5CC4A-14F1-4C21-8B63-52ACCA5FDB4F}" type="presOf" srcId="{CE991410-AFE4-4A88-BA7F-2C240301AFC3}" destId="{6AF4F84D-4391-4F2C-8019-62B56964CF7D}" srcOrd="0" destOrd="0" presId="urn:microsoft.com/office/officeart/2005/8/layout/bProcess3"/>
    <dgm:cxn modelId="{70541F7C-F03F-4DD2-957A-86ED3FED83E8}" srcId="{4F5A9A85-C0E3-486A-8C60-536A0DA7EE27}" destId="{9761E9D4-66C1-4E47-B0F0-A6F2F97C2B66}" srcOrd="1" destOrd="0" parTransId="{08413F66-044C-434C-AF93-93D14A4B2E06}" sibTransId="{38B2F088-0574-43C2-937B-DC180242223E}"/>
    <dgm:cxn modelId="{DE938780-DEC1-4F2C-9A85-2E5942991819}" type="presOf" srcId="{7ACB6F3F-4BB1-4E2A-BE10-3264D1D91652}" destId="{0FCCBE31-F9B5-41DC-97B3-FB79B454E814}" srcOrd="0" destOrd="0" presId="urn:microsoft.com/office/officeart/2005/8/layout/bProcess3"/>
    <dgm:cxn modelId="{49B1D680-F602-4BDA-A758-04346254A39A}" type="presOf" srcId="{9761E9D4-66C1-4E47-B0F0-A6F2F97C2B66}" destId="{CB8351A7-85F9-4EF4-A4C6-E7D78BB4017C}" srcOrd="0" destOrd="0" presId="urn:microsoft.com/office/officeart/2005/8/layout/bProcess3"/>
    <dgm:cxn modelId="{80F90FAA-E17E-4D7E-B83E-543873F891EC}" type="presOf" srcId="{A39371D5-F329-4993-8462-C4576059BB64}" destId="{49271061-F52C-4C35-8B44-AA93E336259E}" srcOrd="0" destOrd="0" presId="urn:microsoft.com/office/officeart/2005/8/layout/bProcess3"/>
    <dgm:cxn modelId="{093DACAC-665C-49A6-AC2F-90B97DEF5714}" type="presOf" srcId="{4F5A9A85-C0E3-486A-8C60-536A0DA7EE27}" destId="{CA306D44-E0B6-42AC-B25F-BE219991AF61}" srcOrd="0" destOrd="0" presId="urn:microsoft.com/office/officeart/2005/8/layout/bProcess3"/>
    <dgm:cxn modelId="{F8645BB0-CFFE-46D0-B7A5-BBE820F07E1C}" type="presOf" srcId="{7ACB6F3F-4BB1-4E2A-BE10-3264D1D91652}" destId="{E40DFF81-0C34-4E00-BB04-D8B057C7CA16}" srcOrd="1" destOrd="0" presId="urn:microsoft.com/office/officeart/2005/8/layout/bProcess3"/>
    <dgm:cxn modelId="{ED5C52B1-0068-4E3B-A297-ED6C15EA49A2}" type="presOf" srcId="{CE991410-AFE4-4A88-BA7F-2C240301AFC3}" destId="{2C8E538D-2CFC-429A-813D-17A4AE122725}" srcOrd="1" destOrd="0" presId="urn:microsoft.com/office/officeart/2005/8/layout/bProcess3"/>
    <dgm:cxn modelId="{71EDE0BB-4DF5-4AEE-9C5C-E16F32AE4248}" type="presOf" srcId="{5210AECC-F736-4CA9-844F-604BE715984C}" destId="{9A0148EA-7690-4977-AF08-B5FF3D0212F3}" srcOrd="0" destOrd="0" presId="urn:microsoft.com/office/officeart/2005/8/layout/bProcess3"/>
    <dgm:cxn modelId="{E31EC0C2-A0F7-49F1-B61C-024C7A2DDC12}" srcId="{4F5A9A85-C0E3-486A-8C60-536A0DA7EE27}" destId="{5D89FCC8-9685-4E07-AEA7-9911B2FA4D0D}" srcOrd="0" destOrd="0" parTransId="{A691E686-8372-47A8-89BF-9A17DBED6BB7}" sibTransId="{A39371D5-F329-4993-8462-C4576059BB64}"/>
    <dgm:cxn modelId="{208DF2CB-8D96-4ECC-93D6-B9DA7B460AD2}" type="presOf" srcId="{B0156564-477A-4EED-B3B6-A50AA805EC39}" destId="{A08002A0-1587-4AEA-996A-F05ECC27AAC8}" srcOrd="0" destOrd="0" presId="urn:microsoft.com/office/officeart/2005/8/layout/bProcess3"/>
    <dgm:cxn modelId="{87318ED2-D9E6-4A09-9BBF-06277FE81192}" type="presOf" srcId="{E2710914-92D9-43C7-AE81-D50EB0AE1275}" destId="{D588049F-F229-4EFF-809B-2E5F30317297}" srcOrd="0" destOrd="0" presId="urn:microsoft.com/office/officeart/2005/8/layout/bProcess3"/>
    <dgm:cxn modelId="{913492D2-E32A-4D44-929E-E174037E7F26}" srcId="{4F5A9A85-C0E3-486A-8C60-536A0DA7EE27}" destId="{B0156564-477A-4EED-B3B6-A50AA805EC39}" srcOrd="5" destOrd="0" parTransId="{F5ED61CA-7C9A-428D-AA08-7EDAFAD325B2}" sibTransId="{F148EEAC-8080-4634-9FE4-2663343851AF}"/>
    <dgm:cxn modelId="{86C611DF-BF7E-4BAF-BD70-066FE5F802D2}" type="presOf" srcId="{E2710914-92D9-43C7-AE81-D50EB0AE1275}" destId="{CA777941-576B-44E4-9A32-2AFB9CDF78E1}" srcOrd="1" destOrd="0" presId="urn:microsoft.com/office/officeart/2005/8/layout/bProcess3"/>
    <dgm:cxn modelId="{B5DA1CE0-22D2-4FB2-BAAB-5061C495D39C}" srcId="{4F5A9A85-C0E3-486A-8C60-536A0DA7EE27}" destId="{5210AECC-F736-4CA9-844F-604BE715984C}" srcOrd="2" destOrd="0" parTransId="{65883601-66BE-4367-AFF6-36D217DE7E72}" sibTransId="{77022B56-80DA-4221-B36E-FBC828524D83}"/>
    <dgm:cxn modelId="{D5D636E5-F067-432E-AAB0-254469CC3D77}" type="presOf" srcId="{C4165F83-BDA7-4E25-A081-BB7260C3E27B}" destId="{204F8048-61DD-4731-B02E-7D3269A96A4C}" srcOrd="0" destOrd="0" presId="urn:microsoft.com/office/officeart/2005/8/layout/bProcess3"/>
    <dgm:cxn modelId="{EA5990ED-7F5F-439E-A8BA-A0BDAC8D43F6}" srcId="{4F5A9A85-C0E3-486A-8C60-536A0DA7EE27}" destId="{C4165F83-BDA7-4E25-A081-BB7260C3E27B}" srcOrd="3" destOrd="0" parTransId="{34B3D08B-A854-45BC-933A-2A626F9506B5}" sibTransId="{7ACB6F3F-4BB1-4E2A-BE10-3264D1D91652}"/>
    <dgm:cxn modelId="{56701EF8-9947-4E78-8E0D-283589A97BEF}" type="presOf" srcId="{A39371D5-F329-4993-8462-C4576059BB64}" destId="{2541A21E-A44E-4C27-88EC-C5A6A7D118DD}" srcOrd="1" destOrd="0" presId="urn:microsoft.com/office/officeart/2005/8/layout/bProcess3"/>
    <dgm:cxn modelId="{3B839F19-5C94-4586-BEF6-2A6ED158DA68}" type="presParOf" srcId="{CA306D44-E0B6-42AC-B25F-BE219991AF61}" destId="{B3D859B9-FE07-462B-999C-E113ACEF898F}" srcOrd="0" destOrd="0" presId="urn:microsoft.com/office/officeart/2005/8/layout/bProcess3"/>
    <dgm:cxn modelId="{A5FD6C2E-28CB-4DEC-A38D-346F40A2D3CA}" type="presParOf" srcId="{CA306D44-E0B6-42AC-B25F-BE219991AF61}" destId="{49271061-F52C-4C35-8B44-AA93E336259E}" srcOrd="1" destOrd="0" presId="urn:microsoft.com/office/officeart/2005/8/layout/bProcess3"/>
    <dgm:cxn modelId="{B51D220F-0CC7-4F55-9181-4D69A98357D4}" type="presParOf" srcId="{49271061-F52C-4C35-8B44-AA93E336259E}" destId="{2541A21E-A44E-4C27-88EC-C5A6A7D118DD}" srcOrd="0" destOrd="0" presId="urn:microsoft.com/office/officeart/2005/8/layout/bProcess3"/>
    <dgm:cxn modelId="{1945B589-E706-4C13-B198-F2B0CDF7C908}" type="presParOf" srcId="{CA306D44-E0B6-42AC-B25F-BE219991AF61}" destId="{CB8351A7-85F9-4EF4-A4C6-E7D78BB4017C}" srcOrd="2" destOrd="0" presId="urn:microsoft.com/office/officeart/2005/8/layout/bProcess3"/>
    <dgm:cxn modelId="{531C8102-3E44-478C-BBF9-FD289634B9D4}" type="presParOf" srcId="{CA306D44-E0B6-42AC-B25F-BE219991AF61}" destId="{6BC3CF1F-D486-41A4-8B0A-004341466AFD}" srcOrd="3" destOrd="0" presId="urn:microsoft.com/office/officeart/2005/8/layout/bProcess3"/>
    <dgm:cxn modelId="{96F8C3D2-C3B1-4DE7-9A61-F72D9D682F31}" type="presParOf" srcId="{6BC3CF1F-D486-41A4-8B0A-004341466AFD}" destId="{F92960BD-2989-4C70-8618-337BD886DF4E}" srcOrd="0" destOrd="0" presId="urn:microsoft.com/office/officeart/2005/8/layout/bProcess3"/>
    <dgm:cxn modelId="{F077A73A-CF9C-4DB1-ABD8-97582224059B}" type="presParOf" srcId="{CA306D44-E0B6-42AC-B25F-BE219991AF61}" destId="{9A0148EA-7690-4977-AF08-B5FF3D0212F3}" srcOrd="4" destOrd="0" presId="urn:microsoft.com/office/officeart/2005/8/layout/bProcess3"/>
    <dgm:cxn modelId="{F443E880-B9B8-4979-B30F-A34BF6715BB5}" type="presParOf" srcId="{CA306D44-E0B6-42AC-B25F-BE219991AF61}" destId="{25370EC1-BF00-4595-91D1-C9C176EAEA13}" srcOrd="5" destOrd="0" presId="urn:microsoft.com/office/officeart/2005/8/layout/bProcess3"/>
    <dgm:cxn modelId="{EDD28F22-C5A5-483C-81C9-C3D030AA4EDC}" type="presParOf" srcId="{25370EC1-BF00-4595-91D1-C9C176EAEA13}" destId="{08CEC17F-F724-4FE0-8AE5-A4C5C285F05B}" srcOrd="0" destOrd="0" presId="urn:microsoft.com/office/officeart/2005/8/layout/bProcess3"/>
    <dgm:cxn modelId="{64DDBE3A-740B-4C8F-93C0-7BDBC5F438B1}" type="presParOf" srcId="{CA306D44-E0B6-42AC-B25F-BE219991AF61}" destId="{204F8048-61DD-4731-B02E-7D3269A96A4C}" srcOrd="6" destOrd="0" presId="urn:microsoft.com/office/officeart/2005/8/layout/bProcess3"/>
    <dgm:cxn modelId="{F323D3D2-95F0-403C-BF5E-A4D1DCA2822C}" type="presParOf" srcId="{CA306D44-E0B6-42AC-B25F-BE219991AF61}" destId="{0FCCBE31-F9B5-41DC-97B3-FB79B454E814}" srcOrd="7" destOrd="0" presId="urn:microsoft.com/office/officeart/2005/8/layout/bProcess3"/>
    <dgm:cxn modelId="{2DDAF145-E156-40F7-8ECD-1B54BB24483B}" type="presParOf" srcId="{0FCCBE31-F9B5-41DC-97B3-FB79B454E814}" destId="{E40DFF81-0C34-4E00-BB04-D8B057C7CA16}" srcOrd="0" destOrd="0" presId="urn:microsoft.com/office/officeart/2005/8/layout/bProcess3"/>
    <dgm:cxn modelId="{917B2C0A-F849-4709-B99C-51BD55E6B623}" type="presParOf" srcId="{CA306D44-E0B6-42AC-B25F-BE219991AF61}" destId="{1D7ACC12-229C-4CA7-87D7-A596D57B8F03}" srcOrd="8" destOrd="0" presId="urn:microsoft.com/office/officeart/2005/8/layout/bProcess3"/>
    <dgm:cxn modelId="{B85F8A3F-9D60-424B-AD39-663F464DFB30}" type="presParOf" srcId="{CA306D44-E0B6-42AC-B25F-BE219991AF61}" destId="{D588049F-F229-4EFF-809B-2E5F30317297}" srcOrd="9" destOrd="0" presId="urn:microsoft.com/office/officeart/2005/8/layout/bProcess3"/>
    <dgm:cxn modelId="{0988018F-87DE-424D-8185-245FC2785120}" type="presParOf" srcId="{D588049F-F229-4EFF-809B-2E5F30317297}" destId="{CA777941-576B-44E4-9A32-2AFB9CDF78E1}" srcOrd="0" destOrd="0" presId="urn:microsoft.com/office/officeart/2005/8/layout/bProcess3"/>
    <dgm:cxn modelId="{8680F488-4AF7-47C5-8832-9BC4DBABAAD0}" type="presParOf" srcId="{CA306D44-E0B6-42AC-B25F-BE219991AF61}" destId="{A08002A0-1587-4AEA-996A-F05ECC27AAC8}" srcOrd="10" destOrd="0" presId="urn:microsoft.com/office/officeart/2005/8/layout/bProcess3"/>
    <dgm:cxn modelId="{2789631F-0CA1-49A4-A4A1-C70DFE482345}" type="presParOf" srcId="{CA306D44-E0B6-42AC-B25F-BE219991AF61}" destId="{CDA84AF2-7522-4758-BBFC-C70EB2229952}" srcOrd="11" destOrd="0" presId="urn:microsoft.com/office/officeart/2005/8/layout/bProcess3"/>
    <dgm:cxn modelId="{13607375-8E15-41E7-8411-19F6554A0FB5}" type="presParOf" srcId="{CDA84AF2-7522-4758-BBFC-C70EB2229952}" destId="{2827FF8B-7D36-432F-B520-8FEA404D93A6}" srcOrd="0" destOrd="0" presId="urn:microsoft.com/office/officeart/2005/8/layout/bProcess3"/>
    <dgm:cxn modelId="{9D1AB83B-FFDA-4387-AA0C-E281D4473F48}" type="presParOf" srcId="{CA306D44-E0B6-42AC-B25F-BE219991AF61}" destId="{BA96DE4A-115F-4BE6-9809-90FCCB36A479}" srcOrd="12" destOrd="0" presId="urn:microsoft.com/office/officeart/2005/8/layout/bProcess3"/>
    <dgm:cxn modelId="{9CB656AC-95C6-453F-BE13-041E267AE28E}" type="presParOf" srcId="{CA306D44-E0B6-42AC-B25F-BE219991AF61}" destId="{6AF4F84D-4391-4F2C-8019-62B56964CF7D}" srcOrd="13" destOrd="0" presId="urn:microsoft.com/office/officeart/2005/8/layout/bProcess3"/>
    <dgm:cxn modelId="{ECD5B60C-27E3-4E45-B45F-F153F62A12DF}" type="presParOf" srcId="{6AF4F84D-4391-4F2C-8019-62B56964CF7D}" destId="{2C8E538D-2CFC-429A-813D-17A4AE122725}" srcOrd="0" destOrd="0" presId="urn:microsoft.com/office/officeart/2005/8/layout/bProcess3"/>
    <dgm:cxn modelId="{C0687274-5289-4E1F-B65A-219949A48570}" type="presParOf" srcId="{CA306D44-E0B6-42AC-B25F-BE219991AF61}" destId="{3C6FECBE-3687-4C1A-9BB8-E52D40858A6C}" srcOrd="1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769BF-C87C-4E01-A131-92A852FFE825}">
      <dsp:nvSpPr>
        <dsp:cNvPr id="0" name=""/>
        <dsp:cNvSpPr/>
      </dsp:nvSpPr>
      <dsp:spPr>
        <a:xfrm>
          <a:off x="0" y="4113954"/>
          <a:ext cx="7064471" cy="45018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Export </a:t>
          </a:r>
          <a:r>
            <a:rPr lang="en-US" altLang="zh-TW" sz="1500" b="1" kern="1200" dirty="0" err="1">
              <a:solidFill>
                <a:schemeClr val="tx1"/>
              </a:solidFill>
            </a:rPr>
            <a:t>dataframe</a:t>
          </a:r>
          <a:r>
            <a:rPr lang="en-US" altLang="zh-TW" sz="1500" b="1" kern="1200" dirty="0">
              <a:solidFill>
                <a:schemeClr val="tx1"/>
              </a:solidFill>
            </a:rPr>
            <a:t> to CSV</a:t>
          </a:r>
          <a:endParaRPr lang="zh-TW" altLang="en-US" sz="1500" b="1" kern="1200" dirty="0">
            <a:solidFill>
              <a:schemeClr val="tx1"/>
            </a:solidFill>
          </a:endParaRPr>
        </a:p>
      </dsp:txBody>
      <dsp:txXfrm>
        <a:off x="0" y="4113954"/>
        <a:ext cx="7064471" cy="450187"/>
      </dsp:txXfrm>
    </dsp:sp>
    <dsp:sp modelId="{E443DAD9-DEAC-4108-8A07-104D757A8D1D}">
      <dsp:nvSpPr>
        <dsp:cNvPr id="0" name=""/>
        <dsp:cNvSpPr/>
      </dsp:nvSpPr>
      <dsp:spPr>
        <a:xfrm rot="10800000">
          <a:off x="0" y="3428318"/>
          <a:ext cx="7064471" cy="692388"/>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Replace missing values in </a:t>
          </a:r>
          <a:r>
            <a:rPr lang="en-US" altLang="zh-TW" sz="1500" b="1" kern="1200" dirty="0" err="1">
              <a:solidFill>
                <a:schemeClr val="tx1"/>
              </a:solidFill>
            </a:rPr>
            <a:t>PayloadMass</a:t>
          </a:r>
          <a:r>
            <a:rPr lang="en-US" altLang="zh-TW" sz="1500" b="1" kern="1200" dirty="0">
              <a:solidFill>
                <a:schemeClr val="tx1"/>
              </a:solidFill>
            </a:rPr>
            <a:t> with its mean</a:t>
          </a:r>
          <a:endParaRPr lang="zh-TW" altLang="en-US" sz="1500" b="1" kern="1200" dirty="0">
            <a:solidFill>
              <a:schemeClr val="tx1"/>
            </a:solidFill>
          </a:endParaRPr>
        </a:p>
      </dsp:txBody>
      <dsp:txXfrm rot="10800000">
        <a:off x="0" y="3428318"/>
        <a:ext cx="7064471" cy="449893"/>
      </dsp:txXfrm>
    </dsp:sp>
    <dsp:sp modelId="{0F88233C-B4BE-4A5A-8A61-C246E2520E85}">
      <dsp:nvSpPr>
        <dsp:cNvPr id="0" name=""/>
        <dsp:cNvSpPr/>
      </dsp:nvSpPr>
      <dsp:spPr>
        <a:xfrm rot="10800000">
          <a:off x="0" y="2742682"/>
          <a:ext cx="7064471" cy="692388"/>
        </a:xfrm>
        <a:prstGeom prst="upArrowCallou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Filter </a:t>
          </a:r>
          <a:r>
            <a:rPr lang="en-US" altLang="zh-TW" sz="1500" b="1" kern="1200" dirty="0" err="1">
              <a:solidFill>
                <a:schemeClr val="tx1"/>
              </a:solidFill>
            </a:rPr>
            <a:t>dataframe</a:t>
          </a:r>
          <a:r>
            <a:rPr lang="en-US" altLang="zh-TW" sz="1500" b="1" kern="1200" dirty="0">
              <a:solidFill>
                <a:schemeClr val="tx1"/>
              </a:solidFill>
            </a:rPr>
            <a:t> to only include Falcon 9 launches</a:t>
          </a:r>
          <a:endParaRPr lang="zh-TW" altLang="en-US" sz="1500" b="1" kern="1200" dirty="0">
            <a:solidFill>
              <a:schemeClr val="tx1"/>
            </a:solidFill>
          </a:endParaRPr>
        </a:p>
      </dsp:txBody>
      <dsp:txXfrm rot="10800000">
        <a:off x="0" y="2742682"/>
        <a:ext cx="7064471" cy="449893"/>
      </dsp:txXfrm>
    </dsp:sp>
    <dsp:sp modelId="{E8CBCBA7-245E-43EB-96D7-C5C870719175}">
      <dsp:nvSpPr>
        <dsp:cNvPr id="0" name=""/>
        <dsp:cNvSpPr/>
      </dsp:nvSpPr>
      <dsp:spPr>
        <a:xfrm rot="10800000">
          <a:off x="0" y="2057046"/>
          <a:ext cx="7064471" cy="692388"/>
        </a:xfrm>
        <a:prstGeom prst="upArrowCallou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Construct obtained data into new Pandas </a:t>
          </a:r>
          <a:r>
            <a:rPr lang="en-US" altLang="zh-TW" sz="1500" b="1" kern="1200" dirty="0" err="1">
              <a:solidFill>
                <a:schemeClr val="tx1"/>
              </a:solidFill>
            </a:rPr>
            <a:t>dataframe</a:t>
          </a:r>
          <a:endParaRPr lang="zh-TW" altLang="en-US" sz="1500" b="1" kern="1200" dirty="0">
            <a:solidFill>
              <a:schemeClr val="tx1"/>
            </a:solidFill>
          </a:endParaRPr>
        </a:p>
      </dsp:txBody>
      <dsp:txXfrm rot="10800000">
        <a:off x="0" y="2057046"/>
        <a:ext cx="7064471" cy="449893"/>
      </dsp:txXfrm>
    </dsp:sp>
    <dsp:sp modelId="{B5A27AFF-B695-4C2A-A675-73690CD0ABAD}">
      <dsp:nvSpPr>
        <dsp:cNvPr id="0" name=""/>
        <dsp:cNvSpPr/>
      </dsp:nvSpPr>
      <dsp:spPr>
        <a:xfrm rot="10800000">
          <a:off x="0" y="1371410"/>
          <a:ext cx="7064471" cy="692388"/>
        </a:xfrm>
        <a:prstGeom prst="upArrowCallou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Request detail launch information via API calls</a:t>
          </a:r>
          <a:endParaRPr lang="zh-TW" altLang="en-US" sz="1500" b="1" kern="1200" dirty="0">
            <a:solidFill>
              <a:schemeClr val="tx1"/>
            </a:solidFill>
          </a:endParaRPr>
        </a:p>
      </dsp:txBody>
      <dsp:txXfrm rot="10800000">
        <a:off x="0" y="1371410"/>
        <a:ext cx="7064471" cy="449893"/>
      </dsp:txXfrm>
    </dsp:sp>
    <dsp:sp modelId="{CDD07B37-68B6-49AE-AAD6-361271947F54}">
      <dsp:nvSpPr>
        <dsp:cNvPr id="0" name=""/>
        <dsp:cNvSpPr/>
      </dsp:nvSpPr>
      <dsp:spPr>
        <a:xfrm rot="10800000">
          <a:off x="0" y="685774"/>
          <a:ext cx="7064471" cy="692388"/>
        </a:xfrm>
        <a:prstGeom prst="upArrowCallou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Decode response content and turn it into Pandas </a:t>
          </a:r>
          <a:r>
            <a:rPr lang="en-US" altLang="zh-TW" sz="1500" b="1" kern="1200" dirty="0" err="1">
              <a:solidFill>
                <a:schemeClr val="tx1"/>
              </a:solidFill>
            </a:rPr>
            <a:t>dataframe</a:t>
          </a:r>
          <a:endParaRPr lang="zh-TW" altLang="en-US" sz="1500" b="1" kern="1200" dirty="0">
            <a:solidFill>
              <a:schemeClr val="tx1"/>
            </a:solidFill>
          </a:endParaRPr>
        </a:p>
      </dsp:txBody>
      <dsp:txXfrm rot="10800000">
        <a:off x="0" y="685774"/>
        <a:ext cx="7064471" cy="449893"/>
      </dsp:txXfrm>
    </dsp:sp>
    <dsp:sp modelId="{C6C9F473-F460-4426-8DD3-0217191140BF}">
      <dsp:nvSpPr>
        <dsp:cNvPr id="0" name=""/>
        <dsp:cNvSpPr/>
      </dsp:nvSpPr>
      <dsp:spPr>
        <a:xfrm rot="10800000">
          <a:off x="0" y="0"/>
          <a:ext cx="7064471" cy="692388"/>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Request raw launch data via SpaceX API call</a:t>
          </a:r>
          <a:endParaRPr lang="zh-TW" altLang="en-US" sz="1500" b="1" kern="1200" dirty="0">
            <a:solidFill>
              <a:schemeClr val="tx1"/>
            </a:solidFill>
          </a:endParaRPr>
        </a:p>
      </dsp:txBody>
      <dsp:txXfrm rot="10800000">
        <a:off x="0" y="0"/>
        <a:ext cx="7064471" cy="449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769BF-C87C-4E01-A131-92A852FFE825}">
      <dsp:nvSpPr>
        <dsp:cNvPr id="0" name=""/>
        <dsp:cNvSpPr/>
      </dsp:nvSpPr>
      <dsp:spPr>
        <a:xfrm>
          <a:off x="0" y="3919132"/>
          <a:ext cx="7064471" cy="64296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TW" sz="2100" b="1" kern="1200" dirty="0">
              <a:solidFill>
                <a:schemeClr val="tx1"/>
              </a:solidFill>
            </a:rPr>
            <a:t>Export </a:t>
          </a:r>
          <a:r>
            <a:rPr lang="en-US" altLang="zh-TW" sz="2100" b="1" kern="1200" dirty="0" err="1">
              <a:solidFill>
                <a:schemeClr val="tx1"/>
              </a:solidFill>
            </a:rPr>
            <a:t>dataframe</a:t>
          </a:r>
          <a:r>
            <a:rPr lang="en-US" altLang="zh-TW" sz="2100" b="1" kern="1200" dirty="0">
              <a:solidFill>
                <a:schemeClr val="tx1"/>
              </a:solidFill>
            </a:rPr>
            <a:t> to CSV</a:t>
          </a:r>
          <a:endParaRPr lang="zh-TW" altLang="en-US" sz="2100" b="1" kern="1200" dirty="0">
            <a:solidFill>
              <a:schemeClr val="tx1"/>
            </a:solidFill>
          </a:endParaRPr>
        </a:p>
      </dsp:txBody>
      <dsp:txXfrm>
        <a:off x="0" y="3919132"/>
        <a:ext cx="7064471" cy="642966"/>
      </dsp:txXfrm>
    </dsp:sp>
    <dsp:sp modelId="{E8CBCBA7-245E-43EB-96D7-C5C870719175}">
      <dsp:nvSpPr>
        <dsp:cNvPr id="0" name=""/>
        <dsp:cNvSpPr/>
      </dsp:nvSpPr>
      <dsp:spPr>
        <a:xfrm rot="10800000">
          <a:off x="0" y="2939895"/>
          <a:ext cx="7064471" cy="988882"/>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TW" sz="2100" b="1" kern="1200" dirty="0">
              <a:solidFill>
                <a:schemeClr val="tx1"/>
              </a:solidFill>
            </a:rPr>
            <a:t>Create </a:t>
          </a:r>
          <a:r>
            <a:rPr lang="en-US" altLang="zh-TW" sz="2100" b="1" kern="1200" dirty="0" err="1">
              <a:solidFill>
                <a:schemeClr val="tx1"/>
              </a:solidFill>
            </a:rPr>
            <a:t>dataframe</a:t>
          </a:r>
          <a:r>
            <a:rPr lang="en-US" altLang="zh-TW" sz="2100" b="1" kern="1200" dirty="0">
              <a:solidFill>
                <a:schemeClr val="tx1"/>
              </a:solidFill>
            </a:rPr>
            <a:t> by parsing HTML tables</a:t>
          </a:r>
          <a:endParaRPr lang="zh-TW" altLang="en-US" sz="2100" b="1" kern="1200" dirty="0">
            <a:solidFill>
              <a:schemeClr val="tx1"/>
            </a:solidFill>
          </a:endParaRPr>
        </a:p>
      </dsp:txBody>
      <dsp:txXfrm rot="10800000">
        <a:off x="0" y="2939895"/>
        <a:ext cx="7064471" cy="642546"/>
      </dsp:txXfrm>
    </dsp:sp>
    <dsp:sp modelId="{B5A27AFF-B695-4C2A-A675-73690CD0ABAD}">
      <dsp:nvSpPr>
        <dsp:cNvPr id="0" name=""/>
        <dsp:cNvSpPr/>
      </dsp:nvSpPr>
      <dsp:spPr>
        <a:xfrm rot="10800000">
          <a:off x="0" y="1960657"/>
          <a:ext cx="7064471" cy="988882"/>
        </a:xfrm>
        <a:prstGeom prst="upArrowCallou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TW" sz="2100" b="1" kern="1200" dirty="0">
              <a:solidFill>
                <a:schemeClr val="tx1"/>
              </a:solidFill>
            </a:rPr>
            <a:t>Extract all column/variable names from HTML table header</a:t>
          </a:r>
          <a:endParaRPr lang="zh-TW" altLang="en-US" sz="2100" b="1" kern="1200" dirty="0">
            <a:solidFill>
              <a:schemeClr val="tx1"/>
            </a:solidFill>
          </a:endParaRPr>
        </a:p>
      </dsp:txBody>
      <dsp:txXfrm rot="10800000">
        <a:off x="0" y="1960657"/>
        <a:ext cx="7064471" cy="642546"/>
      </dsp:txXfrm>
    </dsp:sp>
    <dsp:sp modelId="{CDD07B37-68B6-49AE-AAD6-361271947F54}">
      <dsp:nvSpPr>
        <dsp:cNvPr id="0" name=""/>
        <dsp:cNvSpPr/>
      </dsp:nvSpPr>
      <dsp:spPr>
        <a:xfrm rot="10800000">
          <a:off x="0" y="981419"/>
          <a:ext cx="7064471" cy="988882"/>
        </a:xfrm>
        <a:prstGeom prst="upArrowCallou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TW" sz="2100" b="1" kern="1200" dirty="0">
              <a:solidFill>
                <a:schemeClr val="tx1"/>
              </a:solidFill>
            </a:rPr>
            <a:t>Create </a:t>
          </a:r>
          <a:r>
            <a:rPr lang="en-US" altLang="zh-TW" sz="2100" b="1" kern="1200" dirty="0" err="1">
              <a:solidFill>
                <a:schemeClr val="tx1"/>
              </a:solidFill>
            </a:rPr>
            <a:t>BeautifulSoup</a:t>
          </a:r>
          <a:r>
            <a:rPr lang="en-US" altLang="zh-TW" sz="2100" b="1" kern="1200" dirty="0">
              <a:solidFill>
                <a:schemeClr val="tx1"/>
              </a:solidFill>
            </a:rPr>
            <a:t> object to parse HTML response</a:t>
          </a:r>
          <a:endParaRPr lang="zh-TW" altLang="en-US" sz="2100" b="1" kern="1200" dirty="0">
            <a:solidFill>
              <a:schemeClr val="tx1"/>
            </a:solidFill>
          </a:endParaRPr>
        </a:p>
      </dsp:txBody>
      <dsp:txXfrm rot="10800000">
        <a:off x="0" y="981419"/>
        <a:ext cx="7064471" cy="642546"/>
      </dsp:txXfrm>
    </dsp:sp>
    <dsp:sp modelId="{C6C9F473-F460-4426-8DD3-0217191140BF}">
      <dsp:nvSpPr>
        <dsp:cNvPr id="0" name=""/>
        <dsp:cNvSpPr/>
      </dsp:nvSpPr>
      <dsp:spPr>
        <a:xfrm rot="10800000">
          <a:off x="0" y="0"/>
          <a:ext cx="7064471" cy="988882"/>
        </a:xfrm>
        <a:prstGeom prst="upArrowCallou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TW" sz="2100" b="1" kern="1200" dirty="0">
              <a:solidFill>
                <a:schemeClr val="tx1"/>
              </a:solidFill>
            </a:rPr>
            <a:t>Request Falcon 9 launch records from Wikipedia</a:t>
          </a:r>
          <a:endParaRPr lang="zh-TW" altLang="en-US" sz="2100" b="1" kern="1200" dirty="0">
            <a:solidFill>
              <a:schemeClr val="tx1"/>
            </a:solidFill>
          </a:endParaRPr>
        </a:p>
      </dsp:txBody>
      <dsp:txXfrm rot="10800000">
        <a:off x="0" y="0"/>
        <a:ext cx="7064471" cy="642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B5737-56F5-402E-9888-5BDCFE55C0E4}">
      <dsp:nvSpPr>
        <dsp:cNvPr id="0" name=""/>
        <dsp:cNvSpPr/>
      </dsp:nvSpPr>
      <dsp:spPr>
        <a:xfrm>
          <a:off x="0" y="4561081"/>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95A31C-34A0-483F-AFF3-450570AFD5B7}">
      <dsp:nvSpPr>
        <dsp:cNvPr id="0" name=""/>
        <dsp:cNvSpPr/>
      </dsp:nvSpPr>
      <dsp:spPr>
        <a:xfrm>
          <a:off x="0" y="3640739"/>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A44FB-8DA6-432E-9D0F-26AA7CCFFBF3}">
      <dsp:nvSpPr>
        <dsp:cNvPr id="0" name=""/>
        <dsp:cNvSpPr/>
      </dsp:nvSpPr>
      <dsp:spPr>
        <a:xfrm>
          <a:off x="0" y="2720398"/>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499728-BC32-4EFE-B683-804B867BD445}">
      <dsp:nvSpPr>
        <dsp:cNvPr id="0" name=""/>
        <dsp:cNvSpPr/>
      </dsp:nvSpPr>
      <dsp:spPr>
        <a:xfrm>
          <a:off x="0" y="1800056"/>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8A334B-CAFC-4ED9-B590-621E751EDD7B}">
      <dsp:nvSpPr>
        <dsp:cNvPr id="0" name=""/>
        <dsp:cNvSpPr/>
      </dsp:nvSpPr>
      <dsp:spPr>
        <a:xfrm>
          <a:off x="0" y="879715"/>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B9CC37-86C8-4817-9193-B2C6C4E7B71A}">
      <dsp:nvSpPr>
        <dsp:cNvPr id="0" name=""/>
        <dsp:cNvSpPr/>
      </dsp:nvSpPr>
      <dsp:spPr>
        <a:xfrm>
          <a:off x="2734055" y="3199"/>
          <a:ext cx="7781544" cy="87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just" defTabSz="711200">
            <a:lnSpc>
              <a:spcPct val="90000"/>
            </a:lnSpc>
            <a:spcBef>
              <a:spcPct val="0"/>
            </a:spcBef>
            <a:spcAft>
              <a:spcPct val="35000"/>
            </a:spcAft>
            <a:buNone/>
          </a:pPr>
          <a:r>
            <a:rPr lang="en-US" sz="1600" b="0" i="0" kern="1200" dirty="0"/>
            <a:t>The data contains several Space X launch facilities. Therefore, we first determine the number of launches based on the column </a:t>
          </a:r>
          <a:r>
            <a:rPr lang="en-US" sz="1600" b="1" i="0" kern="1200" dirty="0" err="1"/>
            <a:t>LaunchSite</a:t>
          </a:r>
          <a:r>
            <a:rPr lang="en-US" sz="1600" b="0" i="0" kern="1200" dirty="0"/>
            <a:t>.</a:t>
          </a:r>
          <a:endParaRPr lang="zh-TW" altLang="en-US" sz="1600" b="1" kern="1200" dirty="0">
            <a:solidFill>
              <a:schemeClr val="tx1"/>
            </a:solidFill>
          </a:endParaRPr>
        </a:p>
      </dsp:txBody>
      <dsp:txXfrm>
        <a:off x="2734055" y="3199"/>
        <a:ext cx="7781544" cy="876515"/>
      </dsp:txXfrm>
    </dsp:sp>
    <dsp:sp modelId="{56434FD1-180B-4CCE-BD19-14EBCAE7D7BD}">
      <dsp:nvSpPr>
        <dsp:cNvPr id="0" name=""/>
        <dsp:cNvSpPr/>
      </dsp:nvSpPr>
      <dsp:spPr>
        <a:xfrm>
          <a:off x="0" y="3199"/>
          <a:ext cx="2734056" cy="876515"/>
        </a:xfrm>
        <a:prstGeom prst="round2SameRect">
          <a:avLst>
            <a:gd name="adj1" fmla="val 16670"/>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altLang="zh-TW" sz="1800" b="1" kern="1200" dirty="0">
              <a:solidFill>
                <a:schemeClr val="tx1"/>
              </a:solidFill>
            </a:rPr>
            <a:t>Calculate the number of launches on each site</a:t>
          </a:r>
          <a:endParaRPr lang="zh-TW" altLang="en-US" sz="1800" b="1" kern="1200" dirty="0">
            <a:solidFill>
              <a:schemeClr val="tx1"/>
            </a:solidFill>
          </a:endParaRPr>
        </a:p>
      </dsp:txBody>
      <dsp:txXfrm>
        <a:off x="42796" y="45995"/>
        <a:ext cx="2648464" cy="833719"/>
      </dsp:txXfrm>
    </dsp:sp>
    <dsp:sp modelId="{A1EC55D3-97C4-4618-ABB1-A563F21B6840}">
      <dsp:nvSpPr>
        <dsp:cNvPr id="0" name=""/>
        <dsp:cNvSpPr/>
      </dsp:nvSpPr>
      <dsp:spPr>
        <a:xfrm>
          <a:off x="2734055" y="923541"/>
          <a:ext cx="7781544" cy="87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just" defTabSz="711200">
            <a:lnSpc>
              <a:spcPct val="90000"/>
            </a:lnSpc>
            <a:spcBef>
              <a:spcPct val="0"/>
            </a:spcBef>
            <a:spcAft>
              <a:spcPct val="35000"/>
            </a:spcAft>
            <a:buNone/>
          </a:pPr>
          <a:r>
            <a:rPr lang="en-US" altLang="zh-TW" sz="1600" b="0" kern="1200" dirty="0">
              <a:solidFill>
                <a:schemeClr val="tx1"/>
              </a:solidFill>
            </a:rPr>
            <a:t>The data contains multiple orbit types for launch tasks. Therefore, we also calculate the number and occurrence of each orbit.</a:t>
          </a:r>
          <a:endParaRPr lang="zh-TW" altLang="en-US" sz="1600" b="0" kern="1200" dirty="0">
            <a:solidFill>
              <a:schemeClr val="tx1"/>
            </a:solidFill>
          </a:endParaRPr>
        </a:p>
      </dsp:txBody>
      <dsp:txXfrm>
        <a:off x="2734055" y="923541"/>
        <a:ext cx="7781544" cy="876515"/>
      </dsp:txXfrm>
    </dsp:sp>
    <dsp:sp modelId="{660795F5-494B-427F-B1E8-FC47E3F3FDCF}">
      <dsp:nvSpPr>
        <dsp:cNvPr id="0" name=""/>
        <dsp:cNvSpPr/>
      </dsp:nvSpPr>
      <dsp:spPr>
        <a:xfrm>
          <a:off x="0" y="923541"/>
          <a:ext cx="2734056" cy="876515"/>
        </a:xfrm>
        <a:prstGeom prst="round2SameRect">
          <a:avLst>
            <a:gd name="adj1" fmla="val 16670"/>
            <a:gd name="adj2" fmla="val 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Calculate the number and occurrence of each orbit</a:t>
          </a:r>
          <a:endParaRPr lang="zh-TW" altLang="en-US" sz="1800" b="1" kern="1200" dirty="0">
            <a:solidFill>
              <a:schemeClr val="tx1"/>
            </a:solidFill>
          </a:endParaRPr>
        </a:p>
      </dsp:txBody>
      <dsp:txXfrm>
        <a:off x="42796" y="966337"/>
        <a:ext cx="2648464" cy="833719"/>
      </dsp:txXfrm>
    </dsp:sp>
    <dsp:sp modelId="{06D0A6D7-6C2B-4C63-8F94-47B9244C615B}">
      <dsp:nvSpPr>
        <dsp:cNvPr id="0" name=""/>
        <dsp:cNvSpPr/>
      </dsp:nvSpPr>
      <dsp:spPr>
        <a:xfrm>
          <a:off x="2734055" y="1843882"/>
          <a:ext cx="7781544" cy="87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just" defTabSz="711200">
            <a:lnSpc>
              <a:spcPct val="90000"/>
            </a:lnSpc>
            <a:spcBef>
              <a:spcPct val="0"/>
            </a:spcBef>
            <a:spcAft>
              <a:spcPct val="35000"/>
            </a:spcAft>
            <a:buNone/>
          </a:pPr>
          <a:r>
            <a:rPr lang="en-US" altLang="zh-TW" sz="1600" b="0" kern="1200" dirty="0">
              <a:solidFill>
                <a:schemeClr val="tx1"/>
              </a:solidFill>
            </a:rPr>
            <a:t>The data contains detailed outcomes in the column </a:t>
          </a:r>
          <a:r>
            <a:rPr lang="en-US" altLang="zh-TW" sz="1600" b="1" kern="1200" dirty="0">
              <a:solidFill>
                <a:schemeClr val="tx1"/>
              </a:solidFill>
            </a:rPr>
            <a:t>Outcome</a:t>
          </a:r>
          <a:r>
            <a:rPr lang="en-US" altLang="zh-TW" sz="1600" b="0" kern="1200" dirty="0">
              <a:solidFill>
                <a:schemeClr val="tx1"/>
              </a:solidFill>
            </a:rPr>
            <a:t>, such as </a:t>
          </a:r>
          <a:r>
            <a:rPr lang="en-US" altLang="zh-TW" sz="1600" b="1" kern="1200" dirty="0">
              <a:solidFill>
                <a:schemeClr val="tx1"/>
              </a:solidFill>
            </a:rPr>
            <a:t>True Ocean</a:t>
          </a:r>
          <a:r>
            <a:rPr lang="en-US" altLang="zh-TW" sz="1600" b="0" kern="1200" dirty="0">
              <a:solidFill>
                <a:schemeClr val="tx1"/>
              </a:solidFill>
            </a:rPr>
            <a:t>/ </a:t>
          </a:r>
          <a:r>
            <a:rPr lang="en-US" sz="1600" b="1" i="0" kern="1200" dirty="0"/>
            <a:t>False Ocean </a:t>
          </a:r>
          <a:r>
            <a:rPr lang="en-US" sz="1600" b="0" i="0" kern="1200" dirty="0"/>
            <a:t>representing successful/ unsuccessful landing to a specific region of the ocean. Therefore, we determine the number of outcomes based on different outcome type.</a:t>
          </a:r>
          <a:endParaRPr lang="zh-TW" altLang="en-US" sz="1600" b="1" kern="1200" dirty="0">
            <a:solidFill>
              <a:schemeClr val="tx1"/>
            </a:solidFill>
          </a:endParaRPr>
        </a:p>
      </dsp:txBody>
      <dsp:txXfrm>
        <a:off x="2734055" y="1843882"/>
        <a:ext cx="7781544" cy="876515"/>
      </dsp:txXfrm>
    </dsp:sp>
    <dsp:sp modelId="{0BB0B3C9-2A01-4D50-9C33-818CE5FE91A6}">
      <dsp:nvSpPr>
        <dsp:cNvPr id="0" name=""/>
        <dsp:cNvSpPr/>
      </dsp:nvSpPr>
      <dsp:spPr>
        <a:xfrm>
          <a:off x="0" y="1843882"/>
          <a:ext cx="2734056" cy="876515"/>
        </a:xfrm>
        <a:prstGeom prst="round2SameRect">
          <a:avLst>
            <a:gd name="adj1" fmla="val 16670"/>
            <a:gd name="adj2" fmla="val 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Calculate the number and </a:t>
          </a:r>
          <a:r>
            <a:rPr lang="en-US" sz="1800" b="1" i="0" kern="1200" dirty="0" err="1">
              <a:solidFill>
                <a:schemeClr val="tx1"/>
              </a:solidFill>
            </a:rPr>
            <a:t>occurence</a:t>
          </a:r>
          <a:r>
            <a:rPr lang="en-US" sz="1800" b="1" i="0" kern="1200" dirty="0">
              <a:solidFill>
                <a:schemeClr val="tx1"/>
              </a:solidFill>
            </a:rPr>
            <a:t> of mission outcome of the orbits</a:t>
          </a:r>
          <a:endParaRPr lang="zh-TW" altLang="en-US" sz="1800" b="1" kern="1200" dirty="0">
            <a:solidFill>
              <a:schemeClr val="tx1"/>
            </a:solidFill>
          </a:endParaRPr>
        </a:p>
      </dsp:txBody>
      <dsp:txXfrm>
        <a:off x="42796" y="1886678"/>
        <a:ext cx="2648464" cy="833719"/>
      </dsp:txXfrm>
    </dsp:sp>
    <dsp:sp modelId="{4A01AF81-D564-44D1-9B84-8FCE6174A350}">
      <dsp:nvSpPr>
        <dsp:cNvPr id="0" name=""/>
        <dsp:cNvSpPr/>
      </dsp:nvSpPr>
      <dsp:spPr>
        <a:xfrm>
          <a:off x="2734055" y="2764224"/>
          <a:ext cx="7781544" cy="87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just" defTabSz="711200">
            <a:lnSpc>
              <a:spcPct val="90000"/>
            </a:lnSpc>
            <a:spcBef>
              <a:spcPct val="0"/>
            </a:spcBef>
            <a:spcAft>
              <a:spcPct val="35000"/>
            </a:spcAft>
            <a:buNone/>
          </a:pPr>
          <a:r>
            <a:rPr lang="en-US" altLang="zh-TW" sz="1600" b="0" kern="1200" dirty="0">
              <a:solidFill>
                <a:schemeClr val="tx1"/>
              </a:solidFill>
            </a:rPr>
            <a:t>We convert those outcome labels into classification variables 1 and 0, indicating successful and unsuccessful landing, respectively.</a:t>
          </a:r>
          <a:endParaRPr lang="zh-TW" altLang="en-US" sz="1600" b="0" kern="1200" dirty="0">
            <a:solidFill>
              <a:schemeClr val="tx1"/>
            </a:solidFill>
          </a:endParaRPr>
        </a:p>
      </dsp:txBody>
      <dsp:txXfrm>
        <a:off x="2734055" y="2764224"/>
        <a:ext cx="7781544" cy="876515"/>
      </dsp:txXfrm>
    </dsp:sp>
    <dsp:sp modelId="{1755C930-4B30-40C5-9595-AE271829788E}">
      <dsp:nvSpPr>
        <dsp:cNvPr id="0" name=""/>
        <dsp:cNvSpPr/>
      </dsp:nvSpPr>
      <dsp:spPr>
        <a:xfrm>
          <a:off x="0" y="2764224"/>
          <a:ext cx="2734056" cy="876515"/>
        </a:xfrm>
        <a:prstGeom prst="round2SameRect">
          <a:avLst>
            <a:gd name="adj1" fmla="val 16670"/>
            <a:gd name="adj2" fmla="val 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Create a landing outcome label from Outcome column</a:t>
          </a:r>
          <a:endParaRPr lang="zh-TW" altLang="en-US" sz="1800" b="1" kern="1200" dirty="0">
            <a:solidFill>
              <a:schemeClr val="tx1"/>
            </a:solidFill>
          </a:endParaRPr>
        </a:p>
      </dsp:txBody>
      <dsp:txXfrm>
        <a:off x="42796" y="2807020"/>
        <a:ext cx="2648464" cy="833719"/>
      </dsp:txXfrm>
    </dsp:sp>
    <dsp:sp modelId="{F6B9BFF1-1040-4679-AFC2-302779F48CF5}">
      <dsp:nvSpPr>
        <dsp:cNvPr id="0" name=""/>
        <dsp:cNvSpPr/>
      </dsp:nvSpPr>
      <dsp:spPr>
        <a:xfrm>
          <a:off x="2734055" y="3684565"/>
          <a:ext cx="7781544" cy="876515"/>
        </a:xfrm>
        <a:prstGeom prst="rect">
          <a:avLst/>
        </a:prstGeom>
        <a:noFill/>
        <a:ln>
          <a:noFill/>
        </a:ln>
        <a:effectLst/>
      </dsp:spPr>
      <dsp:style>
        <a:lnRef idx="0">
          <a:scrgbClr r="0" g="0" b="0"/>
        </a:lnRef>
        <a:fillRef idx="0">
          <a:scrgbClr r="0" g="0" b="0"/>
        </a:fillRef>
        <a:effectRef idx="0">
          <a:scrgbClr r="0" g="0" b="0"/>
        </a:effectRef>
        <a:fontRef idx="minor"/>
      </dsp:style>
    </dsp:sp>
    <dsp:sp modelId="{84E927E7-E3C7-4B93-9A25-14F1285559A7}">
      <dsp:nvSpPr>
        <dsp:cNvPr id="0" name=""/>
        <dsp:cNvSpPr/>
      </dsp:nvSpPr>
      <dsp:spPr>
        <a:xfrm>
          <a:off x="0" y="3684565"/>
          <a:ext cx="2734056" cy="876515"/>
        </a:xfrm>
        <a:prstGeom prst="round2SameRect">
          <a:avLst>
            <a:gd name="adj1" fmla="val 16670"/>
            <a:gd name="adj2" fmla="val 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altLang="zh-TW" sz="1800" b="1" kern="1200" dirty="0">
              <a:solidFill>
                <a:schemeClr val="tx1"/>
              </a:solidFill>
            </a:rPr>
            <a:t>Export </a:t>
          </a:r>
          <a:r>
            <a:rPr lang="en-US" altLang="zh-TW" sz="1800" b="1" kern="1200" dirty="0" err="1">
              <a:solidFill>
                <a:schemeClr val="tx1"/>
              </a:solidFill>
            </a:rPr>
            <a:t>dataframe</a:t>
          </a:r>
          <a:r>
            <a:rPr lang="en-US" altLang="zh-TW" sz="1800" b="1" kern="1200" dirty="0">
              <a:solidFill>
                <a:schemeClr val="tx1"/>
              </a:solidFill>
            </a:rPr>
            <a:t> to CSV</a:t>
          </a:r>
          <a:endParaRPr lang="zh-TW" altLang="en-US" sz="1800" b="1" kern="1200" dirty="0">
            <a:solidFill>
              <a:schemeClr val="tx1"/>
            </a:solidFill>
          </a:endParaRPr>
        </a:p>
      </dsp:txBody>
      <dsp:txXfrm>
        <a:off x="42796" y="3727361"/>
        <a:ext cx="2648464" cy="833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4946A-DF31-4431-A93F-2D772D47E2C8}">
      <dsp:nvSpPr>
        <dsp:cNvPr id="0" name=""/>
        <dsp:cNvSpPr/>
      </dsp:nvSpPr>
      <dsp:spPr>
        <a:xfrm>
          <a:off x="9700978" y="1379775"/>
          <a:ext cx="91440" cy="1106964"/>
        </a:xfrm>
        <a:custGeom>
          <a:avLst/>
          <a:gdLst/>
          <a:ahLst/>
          <a:cxnLst/>
          <a:rect l="0" t="0" r="0" b="0"/>
          <a:pathLst>
            <a:path>
              <a:moveTo>
                <a:pt x="45720" y="0"/>
              </a:moveTo>
              <a:lnTo>
                <a:pt x="45720"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D3F3E3-625E-4152-AF09-8B6890B33196}">
      <dsp:nvSpPr>
        <dsp:cNvPr id="0" name=""/>
        <dsp:cNvSpPr/>
      </dsp:nvSpPr>
      <dsp:spPr>
        <a:xfrm>
          <a:off x="8181658" y="1379775"/>
          <a:ext cx="91440" cy="1106964"/>
        </a:xfrm>
        <a:custGeom>
          <a:avLst/>
          <a:gdLst/>
          <a:ahLst/>
          <a:cxnLst/>
          <a:rect l="0" t="0" r="0" b="0"/>
          <a:pathLst>
            <a:path>
              <a:moveTo>
                <a:pt x="45720" y="0"/>
              </a:moveTo>
              <a:lnTo>
                <a:pt x="45720"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F0808D-0997-447A-9F81-3B0784B6AA42}">
      <dsp:nvSpPr>
        <dsp:cNvPr id="0" name=""/>
        <dsp:cNvSpPr/>
      </dsp:nvSpPr>
      <dsp:spPr>
        <a:xfrm>
          <a:off x="3669420" y="1379775"/>
          <a:ext cx="3038638" cy="1106964"/>
        </a:xfrm>
        <a:custGeom>
          <a:avLst/>
          <a:gdLst/>
          <a:ahLst/>
          <a:cxnLst/>
          <a:rect l="0" t="0" r="0" b="0"/>
          <a:pathLst>
            <a:path>
              <a:moveTo>
                <a:pt x="0" y="0"/>
              </a:moveTo>
              <a:lnTo>
                <a:pt x="0" y="991807"/>
              </a:lnTo>
              <a:lnTo>
                <a:pt x="3038638" y="991807"/>
              </a:lnTo>
              <a:lnTo>
                <a:pt x="3038638"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B01AF-75DB-4906-94F7-53A599322998}">
      <dsp:nvSpPr>
        <dsp:cNvPr id="0" name=""/>
        <dsp:cNvSpPr/>
      </dsp:nvSpPr>
      <dsp:spPr>
        <a:xfrm>
          <a:off x="3669420" y="1379775"/>
          <a:ext cx="1519319" cy="1106964"/>
        </a:xfrm>
        <a:custGeom>
          <a:avLst/>
          <a:gdLst/>
          <a:ahLst/>
          <a:cxnLst/>
          <a:rect l="0" t="0" r="0" b="0"/>
          <a:pathLst>
            <a:path>
              <a:moveTo>
                <a:pt x="0" y="0"/>
              </a:moveTo>
              <a:lnTo>
                <a:pt x="0" y="991807"/>
              </a:lnTo>
              <a:lnTo>
                <a:pt x="1519319" y="991807"/>
              </a:lnTo>
              <a:lnTo>
                <a:pt x="1519319"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BDFF7F-DC15-406B-B90D-2C93C0D4D8AC}">
      <dsp:nvSpPr>
        <dsp:cNvPr id="0" name=""/>
        <dsp:cNvSpPr/>
      </dsp:nvSpPr>
      <dsp:spPr>
        <a:xfrm>
          <a:off x="3623700" y="1379775"/>
          <a:ext cx="91440" cy="1106964"/>
        </a:xfrm>
        <a:custGeom>
          <a:avLst/>
          <a:gdLst/>
          <a:ahLst/>
          <a:cxnLst/>
          <a:rect l="0" t="0" r="0" b="0"/>
          <a:pathLst>
            <a:path>
              <a:moveTo>
                <a:pt x="45720" y="0"/>
              </a:moveTo>
              <a:lnTo>
                <a:pt x="45720"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FAE90A-A519-4ADE-8A63-59A8AFE1E678}">
      <dsp:nvSpPr>
        <dsp:cNvPr id="0" name=""/>
        <dsp:cNvSpPr/>
      </dsp:nvSpPr>
      <dsp:spPr>
        <a:xfrm>
          <a:off x="2150101" y="1379775"/>
          <a:ext cx="1519319" cy="1106964"/>
        </a:xfrm>
        <a:custGeom>
          <a:avLst/>
          <a:gdLst/>
          <a:ahLst/>
          <a:cxnLst/>
          <a:rect l="0" t="0" r="0" b="0"/>
          <a:pathLst>
            <a:path>
              <a:moveTo>
                <a:pt x="1519319" y="0"/>
              </a:moveTo>
              <a:lnTo>
                <a:pt x="1519319" y="991807"/>
              </a:lnTo>
              <a:lnTo>
                <a:pt x="0" y="991807"/>
              </a:lnTo>
              <a:lnTo>
                <a:pt x="0"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18F0E7-6B8A-47B6-8730-9F416E0AC1C4}">
      <dsp:nvSpPr>
        <dsp:cNvPr id="0" name=""/>
        <dsp:cNvSpPr/>
      </dsp:nvSpPr>
      <dsp:spPr>
        <a:xfrm>
          <a:off x="630781" y="1379775"/>
          <a:ext cx="3038638" cy="1106964"/>
        </a:xfrm>
        <a:custGeom>
          <a:avLst/>
          <a:gdLst/>
          <a:ahLst/>
          <a:cxnLst/>
          <a:rect l="0" t="0" r="0" b="0"/>
          <a:pathLst>
            <a:path>
              <a:moveTo>
                <a:pt x="3038638" y="0"/>
              </a:moveTo>
              <a:lnTo>
                <a:pt x="3038638" y="991807"/>
              </a:lnTo>
              <a:lnTo>
                <a:pt x="0" y="991807"/>
              </a:lnTo>
              <a:lnTo>
                <a:pt x="0" y="110696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3F7748-D5B1-41F1-9E38-04929E192727}">
      <dsp:nvSpPr>
        <dsp:cNvPr id="0" name=""/>
        <dsp:cNvSpPr/>
      </dsp:nvSpPr>
      <dsp:spPr>
        <a:xfrm>
          <a:off x="3047880" y="590419"/>
          <a:ext cx="1243079" cy="78935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3227C25-CBC0-43B7-96C7-0A58E02BE555}">
      <dsp:nvSpPr>
        <dsp:cNvPr id="0" name=""/>
        <dsp:cNvSpPr/>
      </dsp:nvSpPr>
      <dsp:spPr>
        <a:xfrm>
          <a:off x="3186000" y="72163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TW" sz="1500" b="1" kern="1200" dirty="0">
              <a:solidFill>
                <a:schemeClr val="tx1"/>
              </a:solidFill>
            </a:rPr>
            <a:t>Scatter plot:</a:t>
          </a:r>
          <a:br>
            <a:rPr lang="en-US" altLang="zh-TW" sz="1500" b="1" kern="1200" dirty="0">
              <a:solidFill>
                <a:schemeClr val="tx1"/>
              </a:solidFill>
            </a:rPr>
          </a:br>
          <a:r>
            <a:rPr lang="en-US" altLang="zh-TW" sz="1000" b="1" kern="1200" dirty="0">
              <a:solidFill>
                <a:schemeClr val="tx1"/>
              </a:solidFill>
            </a:rPr>
            <a:t>Display relationship between variables</a:t>
          </a:r>
          <a:endParaRPr lang="zh-TW" altLang="en-US" sz="1000" b="1" kern="1200" dirty="0">
            <a:solidFill>
              <a:schemeClr val="tx1"/>
            </a:solidFill>
          </a:endParaRPr>
        </a:p>
      </dsp:txBody>
      <dsp:txXfrm>
        <a:off x="3209119" y="744752"/>
        <a:ext cx="1196841" cy="743117"/>
      </dsp:txXfrm>
    </dsp:sp>
    <dsp:sp modelId="{6598C75A-EDDE-4ECF-826A-1D1BD8E4D791}">
      <dsp:nvSpPr>
        <dsp:cNvPr id="0" name=""/>
        <dsp:cNvSpPr/>
      </dsp:nvSpPr>
      <dsp:spPr>
        <a:xfrm>
          <a:off x="9242"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B82576A-2A45-426E-BD84-B6FBB77AD91F}">
      <dsp:nvSpPr>
        <dsp:cNvPr id="0" name=""/>
        <dsp:cNvSpPr/>
      </dsp:nvSpPr>
      <dsp:spPr>
        <a:xfrm>
          <a:off x="147362"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chemeClr val="tx1"/>
              </a:solidFill>
            </a:rPr>
            <a:t>Flight Number </a:t>
          </a:r>
        </a:p>
        <a:p>
          <a:pPr marL="0" lvl="0" indent="0" algn="ctr" defTabSz="622300">
            <a:lnSpc>
              <a:spcPct val="90000"/>
            </a:lnSpc>
            <a:spcBef>
              <a:spcPct val="0"/>
            </a:spcBef>
            <a:spcAft>
              <a:spcPct val="35000"/>
            </a:spcAft>
            <a:buNone/>
          </a:pPr>
          <a:r>
            <a:rPr lang="en-US" altLang="zh-TW" sz="1400" b="1" kern="1200" dirty="0">
              <a:solidFill>
                <a:schemeClr val="tx1"/>
              </a:solidFill>
            </a:rPr>
            <a:t>vs. </a:t>
          </a:r>
        </a:p>
        <a:p>
          <a:pPr marL="0" lvl="0" indent="0" algn="ctr" defTabSz="622300">
            <a:lnSpc>
              <a:spcPct val="90000"/>
            </a:lnSpc>
            <a:spcBef>
              <a:spcPct val="0"/>
            </a:spcBef>
            <a:spcAft>
              <a:spcPct val="35000"/>
            </a:spcAft>
            <a:buNone/>
          </a:pPr>
          <a:r>
            <a:rPr lang="en-US" altLang="zh-TW" sz="1400" b="1" kern="1200" dirty="0">
              <a:solidFill>
                <a:schemeClr val="tx1"/>
              </a:solidFill>
            </a:rPr>
            <a:t>Payload Mass</a:t>
          </a:r>
          <a:endParaRPr lang="zh-TW" altLang="en-US" sz="1400" b="1" kern="1200" dirty="0">
            <a:solidFill>
              <a:schemeClr val="tx1"/>
            </a:solidFill>
          </a:endParaRPr>
        </a:p>
      </dsp:txBody>
      <dsp:txXfrm>
        <a:off x="170481" y="2641072"/>
        <a:ext cx="1196841" cy="743117"/>
      </dsp:txXfrm>
    </dsp:sp>
    <dsp:sp modelId="{27CEC1A6-61BD-496C-9582-9745771FC1B2}">
      <dsp:nvSpPr>
        <dsp:cNvPr id="0" name=""/>
        <dsp:cNvSpPr/>
      </dsp:nvSpPr>
      <dsp:spPr>
        <a:xfrm>
          <a:off x="1528561"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5C2847D-BC15-421C-887E-BA806BF48B32}">
      <dsp:nvSpPr>
        <dsp:cNvPr id="0" name=""/>
        <dsp:cNvSpPr/>
      </dsp:nvSpPr>
      <dsp:spPr>
        <a:xfrm>
          <a:off x="1666681"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Flight Number </a:t>
          </a:r>
        </a:p>
        <a:p>
          <a:pPr marL="0" lvl="0" indent="0" algn="ctr" defTabSz="622300">
            <a:lnSpc>
              <a:spcPct val="90000"/>
            </a:lnSpc>
            <a:spcBef>
              <a:spcPct val="0"/>
            </a:spcBef>
            <a:spcAft>
              <a:spcPct val="35000"/>
            </a:spcAft>
            <a:buNone/>
          </a:pPr>
          <a:r>
            <a:rPr lang="en-US" sz="1400" b="1" i="0" kern="1200" dirty="0">
              <a:solidFill>
                <a:schemeClr val="tx1"/>
              </a:solidFill>
            </a:rPr>
            <a:t>vs. </a:t>
          </a:r>
        </a:p>
        <a:p>
          <a:pPr marL="0" lvl="0" indent="0" algn="ctr" defTabSz="622300">
            <a:lnSpc>
              <a:spcPct val="90000"/>
            </a:lnSpc>
            <a:spcBef>
              <a:spcPct val="0"/>
            </a:spcBef>
            <a:spcAft>
              <a:spcPct val="35000"/>
            </a:spcAft>
            <a:buNone/>
          </a:pPr>
          <a:r>
            <a:rPr lang="en-US" sz="1400" b="1" i="0" kern="1200" dirty="0">
              <a:solidFill>
                <a:schemeClr val="tx1"/>
              </a:solidFill>
            </a:rPr>
            <a:t>Launch Site</a:t>
          </a:r>
          <a:endParaRPr lang="zh-TW" altLang="en-US" sz="1400" b="1" kern="1200" dirty="0">
            <a:solidFill>
              <a:schemeClr val="tx1"/>
            </a:solidFill>
          </a:endParaRPr>
        </a:p>
      </dsp:txBody>
      <dsp:txXfrm>
        <a:off x="1689800" y="2641072"/>
        <a:ext cx="1196841" cy="743117"/>
      </dsp:txXfrm>
    </dsp:sp>
    <dsp:sp modelId="{66E0FF4D-36BD-4F70-B4C1-7FBEACD22E7B}">
      <dsp:nvSpPr>
        <dsp:cNvPr id="0" name=""/>
        <dsp:cNvSpPr/>
      </dsp:nvSpPr>
      <dsp:spPr>
        <a:xfrm>
          <a:off x="3047880"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69470A-ADE6-4F3B-AD84-76D60ECE0EC8}">
      <dsp:nvSpPr>
        <dsp:cNvPr id="0" name=""/>
        <dsp:cNvSpPr/>
      </dsp:nvSpPr>
      <dsp:spPr>
        <a:xfrm>
          <a:off x="3186000"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Payload Mass </a:t>
          </a:r>
        </a:p>
        <a:p>
          <a:pPr marL="0" lvl="0" indent="0" algn="ctr" defTabSz="622300">
            <a:lnSpc>
              <a:spcPct val="90000"/>
            </a:lnSpc>
            <a:spcBef>
              <a:spcPct val="0"/>
            </a:spcBef>
            <a:spcAft>
              <a:spcPct val="35000"/>
            </a:spcAft>
            <a:buNone/>
          </a:pPr>
          <a:r>
            <a:rPr lang="en-US" sz="1400" b="1" i="0" kern="1200" dirty="0">
              <a:solidFill>
                <a:schemeClr val="tx1"/>
              </a:solidFill>
            </a:rPr>
            <a:t>vs. </a:t>
          </a:r>
        </a:p>
        <a:p>
          <a:pPr marL="0" lvl="0" indent="0" algn="ctr" defTabSz="622300">
            <a:lnSpc>
              <a:spcPct val="90000"/>
            </a:lnSpc>
            <a:spcBef>
              <a:spcPct val="0"/>
            </a:spcBef>
            <a:spcAft>
              <a:spcPct val="35000"/>
            </a:spcAft>
            <a:buNone/>
          </a:pPr>
          <a:r>
            <a:rPr lang="en-US" sz="1400" b="1" i="0" kern="1200" dirty="0">
              <a:solidFill>
                <a:schemeClr val="tx1"/>
              </a:solidFill>
            </a:rPr>
            <a:t>Launch Site</a:t>
          </a:r>
          <a:endParaRPr lang="zh-TW" altLang="en-US" sz="1400" b="1" kern="1200" dirty="0">
            <a:solidFill>
              <a:schemeClr val="tx1"/>
            </a:solidFill>
          </a:endParaRPr>
        </a:p>
      </dsp:txBody>
      <dsp:txXfrm>
        <a:off x="3209119" y="2641072"/>
        <a:ext cx="1196841" cy="743117"/>
      </dsp:txXfrm>
    </dsp:sp>
    <dsp:sp modelId="{C6C46616-2763-4892-8974-50359E8E221E}">
      <dsp:nvSpPr>
        <dsp:cNvPr id="0" name=""/>
        <dsp:cNvSpPr/>
      </dsp:nvSpPr>
      <dsp:spPr>
        <a:xfrm>
          <a:off x="4567200"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06AC164-3CA1-4174-86FF-E6FBFE6B6479}">
      <dsp:nvSpPr>
        <dsp:cNvPr id="0" name=""/>
        <dsp:cNvSpPr/>
      </dsp:nvSpPr>
      <dsp:spPr>
        <a:xfrm>
          <a:off x="4705320"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chemeClr val="tx1"/>
              </a:solidFill>
            </a:rPr>
            <a:t>Flight Number </a:t>
          </a:r>
        </a:p>
        <a:p>
          <a:pPr marL="0" lvl="0" indent="0" algn="ctr" defTabSz="622300">
            <a:lnSpc>
              <a:spcPct val="90000"/>
            </a:lnSpc>
            <a:spcBef>
              <a:spcPct val="0"/>
            </a:spcBef>
            <a:spcAft>
              <a:spcPct val="35000"/>
            </a:spcAft>
            <a:buNone/>
          </a:pPr>
          <a:r>
            <a:rPr lang="en-US" altLang="zh-TW" sz="1400" b="1" kern="1200" dirty="0">
              <a:solidFill>
                <a:schemeClr val="tx1"/>
              </a:solidFill>
            </a:rPr>
            <a:t>vs. </a:t>
          </a:r>
        </a:p>
        <a:p>
          <a:pPr marL="0" lvl="0" indent="0" algn="ctr" defTabSz="622300">
            <a:lnSpc>
              <a:spcPct val="90000"/>
            </a:lnSpc>
            <a:spcBef>
              <a:spcPct val="0"/>
            </a:spcBef>
            <a:spcAft>
              <a:spcPct val="35000"/>
            </a:spcAft>
            <a:buNone/>
          </a:pPr>
          <a:r>
            <a:rPr lang="en-US" altLang="zh-TW" sz="1400" b="1" kern="1200" dirty="0">
              <a:solidFill>
                <a:schemeClr val="tx1"/>
              </a:solidFill>
            </a:rPr>
            <a:t>Orbit Type</a:t>
          </a:r>
          <a:endParaRPr lang="zh-TW" altLang="en-US" sz="1400" b="1" kern="1200" dirty="0">
            <a:solidFill>
              <a:schemeClr val="tx1"/>
            </a:solidFill>
          </a:endParaRPr>
        </a:p>
      </dsp:txBody>
      <dsp:txXfrm>
        <a:off x="4728439" y="2641072"/>
        <a:ext cx="1196841" cy="743117"/>
      </dsp:txXfrm>
    </dsp:sp>
    <dsp:sp modelId="{4136FBA3-6A15-422D-ACB9-6E70DABFC66B}">
      <dsp:nvSpPr>
        <dsp:cNvPr id="0" name=""/>
        <dsp:cNvSpPr/>
      </dsp:nvSpPr>
      <dsp:spPr>
        <a:xfrm>
          <a:off x="6086519"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38BBF71-87E0-4A95-B15F-E6D4E5B5EC19}">
      <dsp:nvSpPr>
        <dsp:cNvPr id="0" name=""/>
        <dsp:cNvSpPr/>
      </dsp:nvSpPr>
      <dsp:spPr>
        <a:xfrm>
          <a:off x="6224639"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chemeClr val="tx1"/>
              </a:solidFill>
            </a:rPr>
            <a:t>Payload Mass </a:t>
          </a:r>
        </a:p>
        <a:p>
          <a:pPr marL="0" lvl="0" indent="0" algn="ctr" defTabSz="622300">
            <a:lnSpc>
              <a:spcPct val="90000"/>
            </a:lnSpc>
            <a:spcBef>
              <a:spcPct val="0"/>
            </a:spcBef>
            <a:spcAft>
              <a:spcPct val="35000"/>
            </a:spcAft>
            <a:buNone/>
          </a:pPr>
          <a:r>
            <a:rPr lang="en-US" altLang="zh-TW" sz="1400" b="1" kern="1200" dirty="0">
              <a:solidFill>
                <a:schemeClr val="tx1"/>
              </a:solidFill>
            </a:rPr>
            <a:t>vs. </a:t>
          </a:r>
        </a:p>
        <a:p>
          <a:pPr marL="0" lvl="0" indent="0" algn="ctr" defTabSz="622300">
            <a:lnSpc>
              <a:spcPct val="90000"/>
            </a:lnSpc>
            <a:spcBef>
              <a:spcPct val="0"/>
            </a:spcBef>
            <a:spcAft>
              <a:spcPct val="35000"/>
            </a:spcAft>
            <a:buNone/>
          </a:pPr>
          <a:r>
            <a:rPr lang="en-US" altLang="zh-TW" sz="1400" b="1" kern="1200" dirty="0">
              <a:solidFill>
                <a:schemeClr val="tx1"/>
              </a:solidFill>
            </a:rPr>
            <a:t>Orbit Type</a:t>
          </a:r>
          <a:endParaRPr lang="zh-TW" altLang="en-US" sz="1400" b="1" kern="1200" dirty="0">
            <a:solidFill>
              <a:schemeClr val="tx1"/>
            </a:solidFill>
          </a:endParaRPr>
        </a:p>
      </dsp:txBody>
      <dsp:txXfrm>
        <a:off x="6247758" y="2641072"/>
        <a:ext cx="1196841" cy="743117"/>
      </dsp:txXfrm>
    </dsp:sp>
    <dsp:sp modelId="{26B7F207-C7BA-4D0B-A7CA-5C769266A2D1}">
      <dsp:nvSpPr>
        <dsp:cNvPr id="0" name=""/>
        <dsp:cNvSpPr/>
      </dsp:nvSpPr>
      <dsp:spPr>
        <a:xfrm>
          <a:off x="7605839" y="590419"/>
          <a:ext cx="1243079" cy="78935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651DAD-B323-44A3-9644-119309B62756}">
      <dsp:nvSpPr>
        <dsp:cNvPr id="0" name=""/>
        <dsp:cNvSpPr/>
      </dsp:nvSpPr>
      <dsp:spPr>
        <a:xfrm>
          <a:off x="7743958" y="72163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chemeClr val="tx1"/>
              </a:solidFill>
            </a:rPr>
            <a:t>Bar plot:</a:t>
          </a:r>
          <a:br>
            <a:rPr lang="en-US" sz="1500" b="1" i="0" kern="1200" dirty="0">
              <a:solidFill>
                <a:schemeClr val="tx1"/>
              </a:solidFill>
            </a:rPr>
          </a:br>
          <a:r>
            <a:rPr lang="en-US" sz="1000" b="1" i="0" kern="1200" dirty="0">
              <a:solidFill>
                <a:schemeClr val="tx1"/>
              </a:solidFill>
            </a:rPr>
            <a:t>Display categorical data for comparison among groups</a:t>
          </a:r>
          <a:endParaRPr lang="zh-TW" altLang="en-US" sz="1000" b="1" kern="1200" dirty="0">
            <a:solidFill>
              <a:schemeClr val="tx1"/>
            </a:solidFill>
          </a:endParaRPr>
        </a:p>
      </dsp:txBody>
      <dsp:txXfrm>
        <a:off x="7767077" y="744752"/>
        <a:ext cx="1196841" cy="743117"/>
      </dsp:txXfrm>
    </dsp:sp>
    <dsp:sp modelId="{5D459DE5-DE9F-4B72-BB38-4EBD8B9B58AB}">
      <dsp:nvSpPr>
        <dsp:cNvPr id="0" name=""/>
        <dsp:cNvSpPr/>
      </dsp:nvSpPr>
      <dsp:spPr>
        <a:xfrm>
          <a:off x="7605839"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A10B651-FD69-4C26-A910-7DEA1BBBEAA4}">
      <dsp:nvSpPr>
        <dsp:cNvPr id="0" name=""/>
        <dsp:cNvSpPr/>
      </dsp:nvSpPr>
      <dsp:spPr>
        <a:xfrm>
          <a:off x="7743958"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Orbit Type </a:t>
          </a:r>
        </a:p>
        <a:p>
          <a:pPr marL="0" lvl="0" indent="0" algn="ctr" defTabSz="622300">
            <a:lnSpc>
              <a:spcPct val="90000"/>
            </a:lnSpc>
            <a:spcBef>
              <a:spcPct val="0"/>
            </a:spcBef>
            <a:spcAft>
              <a:spcPct val="35000"/>
            </a:spcAft>
            <a:buNone/>
          </a:pPr>
          <a:r>
            <a:rPr lang="en-US" sz="1400" b="1" i="0" kern="1200" dirty="0">
              <a:solidFill>
                <a:schemeClr val="tx1"/>
              </a:solidFill>
            </a:rPr>
            <a:t>vs. </a:t>
          </a:r>
        </a:p>
        <a:p>
          <a:pPr marL="0" lvl="0" indent="0" algn="ctr" defTabSz="622300">
            <a:lnSpc>
              <a:spcPct val="90000"/>
            </a:lnSpc>
            <a:spcBef>
              <a:spcPct val="0"/>
            </a:spcBef>
            <a:spcAft>
              <a:spcPct val="35000"/>
            </a:spcAft>
            <a:buNone/>
          </a:pPr>
          <a:r>
            <a:rPr lang="en-US" sz="1400" b="1" i="0" kern="1200" dirty="0">
              <a:solidFill>
                <a:schemeClr val="tx1"/>
              </a:solidFill>
            </a:rPr>
            <a:t>Success Rate</a:t>
          </a:r>
          <a:endParaRPr lang="zh-TW" altLang="en-US" sz="1400" b="1" kern="1200" dirty="0">
            <a:solidFill>
              <a:schemeClr val="tx1"/>
            </a:solidFill>
          </a:endParaRPr>
        </a:p>
      </dsp:txBody>
      <dsp:txXfrm>
        <a:off x="7767077" y="2641072"/>
        <a:ext cx="1196841" cy="743117"/>
      </dsp:txXfrm>
    </dsp:sp>
    <dsp:sp modelId="{89AF277C-72D9-46D5-A372-79168DF2E4B8}">
      <dsp:nvSpPr>
        <dsp:cNvPr id="0" name=""/>
        <dsp:cNvSpPr/>
      </dsp:nvSpPr>
      <dsp:spPr>
        <a:xfrm>
          <a:off x="9125158" y="590419"/>
          <a:ext cx="1243079" cy="78935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8B998CA-0E8F-4AFE-B494-C50C0ABF6AE4}">
      <dsp:nvSpPr>
        <dsp:cNvPr id="0" name=""/>
        <dsp:cNvSpPr/>
      </dsp:nvSpPr>
      <dsp:spPr>
        <a:xfrm>
          <a:off x="9263278" y="72163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chemeClr val="tx1"/>
              </a:solidFill>
            </a:rPr>
            <a:t>Line plot:</a:t>
          </a:r>
          <a:br>
            <a:rPr lang="en-US" sz="1200" b="1" i="0" kern="1200" dirty="0">
              <a:solidFill>
                <a:schemeClr val="tx1"/>
              </a:solidFill>
            </a:rPr>
          </a:br>
          <a:r>
            <a:rPr lang="en-US" sz="1000" b="1" i="0" kern="1200" dirty="0">
              <a:solidFill>
                <a:schemeClr val="tx1"/>
              </a:solidFill>
            </a:rPr>
            <a:t>Display the data trend over time</a:t>
          </a:r>
          <a:endParaRPr lang="zh-TW" altLang="en-US" sz="1000" b="1" kern="1200" dirty="0">
            <a:solidFill>
              <a:schemeClr val="tx1"/>
            </a:solidFill>
          </a:endParaRPr>
        </a:p>
      </dsp:txBody>
      <dsp:txXfrm>
        <a:off x="9286397" y="744752"/>
        <a:ext cx="1196841" cy="743117"/>
      </dsp:txXfrm>
    </dsp:sp>
    <dsp:sp modelId="{E421FE6C-3273-48C7-BF3B-9048F1B60170}">
      <dsp:nvSpPr>
        <dsp:cNvPr id="0" name=""/>
        <dsp:cNvSpPr/>
      </dsp:nvSpPr>
      <dsp:spPr>
        <a:xfrm>
          <a:off x="9125158" y="2486739"/>
          <a:ext cx="1243079" cy="7893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4992ED2-2C1F-42C2-9D52-A6961F00431F}">
      <dsp:nvSpPr>
        <dsp:cNvPr id="0" name=""/>
        <dsp:cNvSpPr/>
      </dsp:nvSpPr>
      <dsp:spPr>
        <a:xfrm>
          <a:off x="9263278" y="2617953"/>
          <a:ext cx="1243079" cy="7893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chemeClr val="tx1"/>
              </a:solidFill>
            </a:rPr>
            <a:t>Year</a:t>
          </a:r>
        </a:p>
        <a:p>
          <a:pPr marL="0" lvl="0" indent="0" algn="ctr" defTabSz="622300">
            <a:lnSpc>
              <a:spcPct val="90000"/>
            </a:lnSpc>
            <a:spcBef>
              <a:spcPct val="0"/>
            </a:spcBef>
            <a:spcAft>
              <a:spcPct val="35000"/>
            </a:spcAft>
            <a:buNone/>
          </a:pPr>
          <a:r>
            <a:rPr lang="en-US" altLang="zh-TW" sz="1400" b="1" kern="1200" dirty="0">
              <a:solidFill>
                <a:schemeClr val="tx1"/>
              </a:solidFill>
            </a:rPr>
            <a:t>vs.</a:t>
          </a:r>
        </a:p>
        <a:p>
          <a:pPr marL="0" lvl="0" indent="0" algn="ctr" defTabSz="622300">
            <a:lnSpc>
              <a:spcPct val="90000"/>
            </a:lnSpc>
            <a:spcBef>
              <a:spcPct val="0"/>
            </a:spcBef>
            <a:spcAft>
              <a:spcPct val="35000"/>
            </a:spcAft>
            <a:buNone/>
          </a:pPr>
          <a:r>
            <a:rPr lang="en-US" altLang="zh-TW" sz="1400" b="1" kern="1200" dirty="0">
              <a:solidFill>
                <a:schemeClr val="tx1"/>
              </a:solidFill>
            </a:rPr>
            <a:t> Success Rate</a:t>
          </a:r>
          <a:endParaRPr lang="zh-TW" altLang="en-US" sz="1400" b="1" kern="1200" dirty="0">
            <a:solidFill>
              <a:schemeClr val="tx1"/>
            </a:solidFill>
          </a:endParaRPr>
        </a:p>
      </dsp:txBody>
      <dsp:txXfrm>
        <a:off x="9286397" y="2641072"/>
        <a:ext cx="1196841" cy="7431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71061-F52C-4C35-8B44-AA93E336259E}">
      <dsp:nvSpPr>
        <dsp:cNvPr id="0" name=""/>
        <dsp:cNvSpPr/>
      </dsp:nvSpPr>
      <dsp:spPr>
        <a:xfrm>
          <a:off x="2057348" y="561540"/>
          <a:ext cx="433523" cy="91440"/>
        </a:xfrm>
        <a:custGeom>
          <a:avLst/>
          <a:gdLst/>
          <a:ahLst/>
          <a:cxnLst/>
          <a:rect l="0" t="0" r="0" b="0"/>
          <a:pathLst>
            <a:path>
              <a:moveTo>
                <a:pt x="0" y="45720"/>
              </a:moveTo>
              <a:lnTo>
                <a:pt x="43352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2262506" y="604940"/>
        <a:ext cx="23206" cy="4641"/>
      </dsp:txXfrm>
    </dsp:sp>
    <dsp:sp modelId="{B3D859B9-FE07-462B-999C-E113ACEF898F}">
      <dsp:nvSpPr>
        <dsp:cNvPr id="0" name=""/>
        <dsp:cNvSpPr/>
      </dsp:nvSpPr>
      <dsp:spPr>
        <a:xfrm>
          <a:off x="41220" y="1882"/>
          <a:ext cx="2017927" cy="121075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Prepare input variables (Feature Engineering) and output variable (‘Class’ in launch data)</a:t>
          </a:r>
          <a:endParaRPr lang="zh-TW" altLang="en-US" sz="1200" b="1" kern="1200" dirty="0">
            <a:solidFill>
              <a:schemeClr val="tx1"/>
            </a:solidFill>
          </a:endParaRPr>
        </a:p>
      </dsp:txBody>
      <dsp:txXfrm>
        <a:off x="41220" y="1882"/>
        <a:ext cx="2017927" cy="1210756"/>
      </dsp:txXfrm>
    </dsp:sp>
    <dsp:sp modelId="{6BC3CF1F-D486-41A4-8B0A-004341466AFD}">
      <dsp:nvSpPr>
        <dsp:cNvPr id="0" name=""/>
        <dsp:cNvSpPr/>
      </dsp:nvSpPr>
      <dsp:spPr>
        <a:xfrm>
          <a:off x="4539399" y="561540"/>
          <a:ext cx="433523" cy="91440"/>
        </a:xfrm>
        <a:custGeom>
          <a:avLst/>
          <a:gdLst/>
          <a:ahLst/>
          <a:cxnLst/>
          <a:rect l="0" t="0" r="0" b="0"/>
          <a:pathLst>
            <a:path>
              <a:moveTo>
                <a:pt x="0" y="45720"/>
              </a:moveTo>
              <a:lnTo>
                <a:pt x="43352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4744557" y="604940"/>
        <a:ext cx="23206" cy="4641"/>
      </dsp:txXfrm>
    </dsp:sp>
    <dsp:sp modelId="{CB8351A7-85F9-4EF4-A4C6-E7D78BB4017C}">
      <dsp:nvSpPr>
        <dsp:cNvPr id="0" name=""/>
        <dsp:cNvSpPr/>
      </dsp:nvSpPr>
      <dsp:spPr>
        <a:xfrm>
          <a:off x="2523271" y="1882"/>
          <a:ext cx="2017927" cy="121075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Standardize input variables</a:t>
          </a:r>
          <a:endParaRPr lang="zh-TW" altLang="en-US" sz="1200" b="1" kern="1200" dirty="0">
            <a:solidFill>
              <a:schemeClr val="tx1"/>
            </a:solidFill>
          </a:endParaRPr>
        </a:p>
      </dsp:txBody>
      <dsp:txXfrm>
        <a:off x="2523271" y="1882"/>
        <a:ext cx="2017927" cy="1210756"/>
      </dsp:txXfrm>
    </dsp:sp>
    <dsp:sp modelId="{25370EC1-BF00-4595-91D1-C9C176EAEA13}">
      <dsp:nvSpPr>
        <dsp:cNvPr id="0" name=""/>
        <dsp:cNvSpPr/>
      </dsp:nvSpPr>
      <dsp:spPr>
        <a:xfrm>
          <a:off x="1050184" y="1210838"/>
          <a:ext cx="4964101" cy="433523"/>
        </a:xfrm>
        <a:custGeom>
          <a:avLst/>
          <a:gdLst/>
          <a:ahLst/>
          <a:cxnLst/>
          <a:rect l="0" t="0" r="0" b="0"/>
          <a:pathLst>
            <a:path>
              <a:moveTo>
                <a:pt x="4964101" y="0"/>
              </a:moveTo>
              <a:lnTo>
                <a:pt x="4964101" y="233861"/>
              </a:lnTo>
              <a:lnTo>
                <a:pt x="0" y="233861"/>
              </a:lnTo>
              <a:lnTo>
                <a:pt x="0" y="433523"/>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3407591" y="1425279"/>
        <a:ext cx="249287" cy="4641"/>
      </dsp:txXfrm>
    </dsp:sp>
    <dsp:sp modelId="{9A0148EA-7690-4977-AF08-B5FF3D0212F3}">
      <dsp:nvSpPr>
        <dsp:cNvPr id="0" name=""/>
        <dsp:cNvSpPr/>
      </dsp:nvSpPr>
      <dsp:spPr>
        <a:xfrm>
          <a:off x="5005322" y="1882"/>
          <a:ext cx="2017927" cy="121075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Split input/output variables into training and testing sets</a:t>
          </a:r>
          <a:endParaRPr lang="zh-TW" altLang="en-US" sz="1200" b="1" kern="1200" dirty="0">
            <a:solidFill>
              <a:schemeClr val="tx1"/>
            </a:solidFill>
          </a:endParaRPr>
        </a:p>
      </dsp:txBody>
      <dsp:txXfrm>
        <a:off x="5005322" y="1882"/>
        <a:ext cx="2017927" cy="1210756"/>
      </dsp:txXfrm>
    </dsp:sp>
    <dsp:sp modelId="{0FCCBE31-F9B5-41DC-97B3-FB79B454E814}">
      <dsp:nvSpPr>
        <dsp:cNvPr id="0" name=""/>
        <dsp:cNvSpPr/>
      </dsp:nvSpPr>
      <dsp:spPr>
        <a:xfrm>
          <a:off x="2057348" y="2236420"/>
          <a:ext cx="433523" cy="91440"/>
        </a:xfrm>
        <a:custGeom>
          <a:avLst/>
          <a:gdLst/>
          <a:ahLst/>
          <a:cxnLst/>
          <a:rect l="0" t="0" r="0" b="0"/>
          <a:pathLst>
            <a:path>
              <a:moveTo>
                <a:pt x="0" y="45720"/>
              </a:moveTo>
              <a:lnTo>
                <a:pt x="43352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2262506" y="2279819"/>
        <a:ext cx="23206" cy="4641"/>
      </dsp:txXfrm>
    </dsp:sp>
    <dsp:sp modelId="{204F8048-61DD-4731-B02E-7D3269A96A4C}">
      <dsp:nvSpPr>
        <dsp:cNvPr id="0" name=""/>
        <dsp:cNvSpPr/>
      </dsp:nvSpPr>
      <dsp:spPr>
        <a:xfrm>
          <a:off x="41220" y="1676762"/>
          <a:ext cx="2017927" cy="121075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Create </a:t>
          </a:r>
          <a:r>
            <a:rPr lang="en-US" altLang="zh-TW" sz="1200" b="1" kern="1200" dirty="0" err="1">
              <a:solidFill>
                <a:schemeClr val="tx1"/>
              </a:solidFill>
            </a:rPr>
            <a:t>GridSearchCV</a:t>
          </a:r>
          <a:r>
            <a:rPr lang="en-US" altLang="zh-TW" sz="1200" b="1" kern="1200" dirty="0">
              <a:solidFill>
                <a:schemeClr val="tx1"/>
              </a:solidFill>
            </a:rPr>
            <a:t> object for hyperparameter tuning</a:t>
          </a:r>
          <a:endParaRPr lang="zh-TW" altLang="en-US" sz="1200" b="1" kern="1200" dirty="0">
            <a:solidFill>
              <a:schemeClr val="tx1"/>
            </a:solidFill>
          </a:endParaRPr>
        </a:p>
      </dsp:txBody>
      <dsp:txXfrm>
        <a:off x="41220" y="1676762"/>
        <a:ext cx="2017927" cy="1210756"/>
      </dsp:txXfrm>
    </dsp:sp>
    <dsp:sp modelId="{D588049F-F229-4EFF-809B-2E5F30317297}">
      <dsp:nvSpPr>
        <dsp:cNvPr id="0" name=""/>
        <dsp:cNvSpPr/>
      </dsp:nvSpPr>
      <dsp:spPr>
        <a:xfrm>
          <a:off x="4539399" y="2236420"/>
          <a:ext cx="433523" cy="91440"/>
        </a:xfrm>
        <a:custGeom>
          <a:avLst/>
          <a:gdLst/>
          <a:ahLst/>
          <a:cxnLst/>
          <a:rect l="0" t="0" r="0" b="0"/>
          <a:pathLst>
            <a:path>
              <a:moveTo>
                <a:pt x="0" y="45720"/>
              </a:moveTo>
              <a:lnTo>
                <a:pt x="43352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4744557" y="2279819"/>
        <a:ext cx="23206" cy="4641"/>
      </dsp:txXfrm>
    </dsp:sp>
    <dsp:sp modelId="{1D7ACC12-229C-4CA7-87D7-A596D57B8F03}">
      <dsp:nvSpPr>
        <dsp:cNvPr id="0" name=""/>
        <dsp:cNvSpPr/>
      </dsp:nvSpPr>
      <dsp:spPr>
        <a:xfrm>
          <a:off x="2523271" y="1676762"/>
          <a:ext cx="2017927" cy="121075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0" kern="1200" dirty="0">
              <a:solidFill>
                <a:schemeClr val="tx1"/>
              </a:solidFill>
            </a:rPr>
            <a:t>Apply </a:t>
          </a:r>
          <a:r>
            <a:rPr lang="en-US" altLang="zh-TW" sz="1200" b="1" kern="1200" dirty="0" err="1">
              <a:solidFill>
                <a:schemeClr val="tx1"/>
              </a:solidFill>
            </a:rPr>
            <a:t>GridSearchCV</a:t>
          </a:r>
          <a:r>
            <a:rPr lang="en-US" altLang="zh-TW" sz="1200" b="0" kern="1200" dirty="0">
              <a:solidFill>
                <a:schemeClr val="tx1"/>
              </a:solidFill>
            </a:rPr>
            <a:t> on four machine learning models</a:t>
          </a:r>
          <a:br>
            <a:rPr lang="en-US" altLang="zh-TW" sz="1200" b="1" kern="1200" dirty="0">
              <a:solidFill>
                <a:schemeClr val="tx1"/>
              </a:solidFill>
            </a:rPr>
          </a:br>
          <a:r>
            <a:rPr lang="en-US" sz="1200" kern="1200" dirty="0">
              <a:solidFill>
                <a:schemeClr val="tx1"/>
              </a:solidFill>
              <a:latin typeface="Abadi"/>
            </a:rPr>
            <a:t>Logistic regression, Support vector machine (SVM), Decision tree, and K-nearest neighbor (KNN) </a:t>
          </a:r>
          <a:endParaRPr lang="zh-TW" altLang="en-US" sz="1200" b="1" kern="1200" dirty="0">
            <a:solidFill>
              <a:schemeClr val="tx1"/>
            </a:solidFill>
          </a:endParaRPr>
        </a:p>
      </dsp:txBody>
      <dsp:txXfrm>
        <a:off x="2523271" y="1676762"/>
        <a:ext cx="2017927" cy="1210756"/>
      </dsp:txXfrm>
    </dsp:sp>
    <dsp:sp modelId="{CDA84AF2-7522-4758-BBFC-C70EB2229952}">
      <dsp:nvSpPr>
        <dsp:cNvPr id="0" name=""/>
        <dsp:cNvSpPr/>
      </dsp:nvSpPr>
      <dsp:spPr>
        <a:xfrm>
          <a:off x="1050184" y="2885718"/>
          <a:ext cx="4964101" cy="433523"/>
        </a:xfrm>
        <a:custGeom>
          <a:avLst/>
          <a:gdLst/>
          <a:ahLst/>
          <a:cxnLst/>
          <a:rect l="0" t="0" r="0" b="0"/>
          <a:pathLst>
            <a:path>
              <a:moveTo>
                <a:pt x="4964101" y="0"/>
              </a:moveTo>
              <a:lnTo>
                <a:pt x="4964101" y="233861"/>
              </a:lnTo>
              <a:lnTo>
                <a:pt x="0" y="233861"/>
              </a:lnTo>
              <a:lnTo>
                <a:pt x="0" y="433523"/>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3407591" y="3100159"/>
        <a:ext cx="249287" cy="4641"/>
      </dsp:txXfrm>
    </dsp:sp>
    <dsp:sp modelId="{A08002A0-1587-4AEA-996A-F05ECC27AAC8}">
      <dsp:nvSpPr>
        <dsp:cNvPr id="0" name=""/>
        <dsp:cNvSpPr/>
      </dsp:nvSpPr>
      <dsp:spPr>
        <a:xfrm>
          <a:off x="5005322" y="1676762"/>
          <a:ext cx="2017927" cy="121075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Calculate accuracy on the test data</a:t>
          </a:r>
          <a:endParaRPr lang="zh-TW" altLang="en-US" sz="1200" b="1" kern="1200" dirty="0">
            <a:solidFill>
              <a:schemeClr val="tx1"/>
            </a:solidFill>
          </a:endParaRPr>
        </a:p>
      </dsp:txBody>
      <dsp:txXfrm>
        <a:off x="5005322" y="1676762"/>
        <a:ext cx="2017927" cy="1210756"/>
      </dsp:txXfrm>
    </dsp:sp>
    <dsp:sp modelId="{6AF4F84D-4391-4F2C-8019-62B56964CF7D}">
      <dsp:nvSpPr>
        <dsp:cNvPr id="0" name=""/>
        <dsp:cNvSpPr/>
      </dsp:nvSpPr>
      <dsp:spPr>
        <a:xfrm>
          <a:off x="2057348" y="3911300"/>
          <a:ext cx="433523" cy="91440"/>
        </a:xfrm>
        <a:custGeom>
          <a:avLst/>
          <a:gdLst/>
          <a:ahLst/>
          <a:cxnLst/>
          <a:rect l="0" t="0" r="0" b="0"/>
          <a:pathLst>
            <a:path>
              <a:moveTo>
                <a:pt x="0" y="45720"/>
              </a:moveTo>
              <a:lnTo>
                <a:pt x="43352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solidFill>
          </a:endParaRPr>
        </a:p>
      </dsp:txBody>
      <dsp:txXfrm>
        <a:off x="2262506" y="3954699"/>
        <a:ext cx="23206" cy="4641"/>
      </dsp:txXfrm>
    </dsp:sp>
    <dsp:sp modelId="{BA96DE4A-115F-4BE6-9809-90FCCB36A479}">
      <dsp:nvSpPr>
        <dsp:cNvPr id="0" name=""/>
        <dsp:cNvSpPr/>
      </dsp:nvSpPr>
      <dsp:spPr>
        <a:xfrm>
          <a:off x="41220" y="3351642"/>
          <a:ext cx="2017927" cy="121075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Examine confusion matrix</a:t>
          </a:r>
          <a:endParaRPr lang="zh-TW" altLang="en-US" sz="1200" b="1" kern="1200" dirty="0">
            <a:solidFill>
              <a:schemeClr val="tx1"/>
            </a:solidFill>
          </a:endParaRPr>
        </a:p>
      </dsp:txBody>
      <dsp:txXfrm>
        <a:off x="41220" y="3351642"/>
        <a:ext cx="2017927" cy="1210756"/>
      </dsp:txXfrm>
    </dsp:sp>
    <dsp:sp modelId="{3C6FECBE-3687-4C1A-9BB8-E52D40858A6C}">
      <dsp:nvSpPr>
        <dsp:cNvPr id="0" name=""/>
        <dsp:cNvSpPr/>
      </dsp:nvSpPr>
      <dsp:spPr>
        <a:xfrm>
          <a:off x="2523271" y="3351642"/>
          <a:ext cx="2017927" cy="121075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zh-TW" sz="1200" b="1" kern="1200" dirty="0">
              <a:solidFill>
                <a:schemeClr val="tx1"/>
              </a:solidFill>
            </a:rPr>
            <a:t>Determine the method with best performance on the overall data</a:t>
          </a:r>
          <a:endParaRPr lang="zh-TW" altLang="en-US" sz="1200" b="1" kern="1200" dirty="0">
            <a:solidFill>
              <a:schemeClr val="tx1"/>
            </a:solidFill>
          </a:endParaRPr>
        </a:p>
      </dsp:txBody>
      <dsp:txXfrm>
        <a:off x="2523271" y="3351642"/>
        <a:ext cx="2017927" cy="12107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28431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25548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www.nasa.gov/news-release/media-invited-to-spacex-falcon-heavy-launch-of-four-nasa-missions/" TargetMode="Externa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Tienchilin/IBM_Data_Science_Program/blob/main/Applied-Data-Science_Capstone/3_Data_wrangling.ipynb" TargetMode="External"/><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ienchilin/IBM_Data_Science_Program/blob/main/Applied-Data-Science_Capstone/5_EDA_data_viz.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Tienchilin/IBM_Data_Science_Program/blob/main/Applied-Data-Science_Capstone/4_EDA_sql_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ienchilin/IBM_Data_Science_Program/blob/main/Applied-Data-Science_Capstone/6_Launch_site_location.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ienchilin/IBM_Data_Science_Program/blob/main/Applied-Data-Science_Capstone/7_spacex_dash_app.py"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Tienchilin/IBM_Data_Science_Program/blob/main/Applied-Data-Science_Capstone/8_Machine%20learning%20prediction.ipynb" TargetMode="External"/><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www.coursera.org/learn/applied-data-science-capstone?specialization=ibm-data-science" TargetMode="External"/><Relationship Id="rId4" Type="http://schemas.openxmlformats.org/officeDocument/2006/relationships/hyperlink" Target="https://github.com/Tienchilin/IBM_Data_Science_Program/tree/main/Applied-Data-Science_Capston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Tienchilin/IBM_Data_Science_Program/blob/main/Applied-Data-Science_Capstone/1_Data_collection_api.ipynb" TargetMode="External"/><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Tienchilin/IBM_Data_Science_Program/blob/main/Applied-Data-Science_Capstone/2_Data_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Box 92">
            <a:extLst>
              <a:ext uri="{FF2B5EF4-FFF2-40B4-BE49-F238E27FC236}">
                <a16:creationId xmlns:a16="http://schemas.microsoft.com/office/drawing/2014/main" id="{82B879B6-FA64-6AAA-143B-C572E77B57BC}"/>
              </a:ext>
            </a:extLst>
          </p:cNvPr>
          <p:cNvSpPr txBox="1"/>
          <p:nvPr/>
        </p:nvSpPr>
        <p:spPr>
          <a:xfrm>
            <a:off x="515584" y="5477945"/>
            <a:ext cx="7675509" cy="707886"/>
          </a:xfrm>
          <a:prstGeom prst="rect">
            <a:avLst/>
          </a:prstGeom>
          <a:noFill/>
        </p:spPr>
        <p:txBody>
          <a:bodyPr wrap="square" rtlCol="0">
            <a:spAutoFit/>
          </a:bodyPr>
          <a:lstStyle/>
          <a:p>
            <a:r>
              <a:rPr lang="en-US" altLang="zh-TW" sz="4000" b="1" dirty="0">
                <a:solidFill>
                  <a:schemeClr val="bg1"/>
                </a:solidFill>
              </a:rPr>
              <a:t>Applied Data Science Capstone</a:t>
            </a:r>
            <a:endParaRPr lang="zh-TW" altLang="en-US" sz="4000" b="1" dirty="0">
              <a:solidFill>
                <a:schemeClr val="bg1"/>
              </a:solidFill>
            </a:endParaRPr>
          </a:p>
        </p:txBody>
      </p:sp>
      <p:grpSp>
        <p:nvGrpSpPr>
          <p:cNvPr id="52" name="Graphic 48">
            <a:extLst>
              <a:ext uri="{FF2B5EF4-FFF2-40B4-BE49-F238E27FC236}">
                <a16:creationId xmlns:a16="http://schemas.microsoft.com/office/drawing/2014/main" id="{E7E00433-2C11-3405-CBC8-C83E6AF7D9F4}"/>
              </a:ext>
            </a:extLst>
          </p:cNvPr>
          <p:cNvGrpSpPr/>
          <p:nvPr/>
        </p:nvGrpSpPr>
        <p:grpSpPr>
          <a:xfrm>
            <a:off x="521467" y="677132"/>
            <a:ext cx="2342939" cy="885108"/>
            <a:chOff x="4572363" y="2824819"/>
            <a:chExt cx="3047274" cy="1208365"/>
          </a:xfrm>
          <a:solidFill>
            <a:srgbClr val="FFFFFF"/>
          </a:solidFill>
        </p:grpSpPr>
        <p:sp>
          <p:nvSpPr>
            <p:cNvPr id="53" name="Freeform: Shape 52">
              <a:extLst>
                <a:ext uri="{FF2B5EF4-FFF2-40B4-BE49-F238E27FC236}">
                  <a16:creationId xmlns:a16="http://schemas.microsoft.com/office/drawing/2014/main" id="{D6AA9121-9E3C-3D83-504E-8AF48D0DB6F9}"/>
                </a:ext>
              </a:extLst>
            </p:cNvPr>
            <p:cNvSpPr/>
            <p:nvPr/>
          </p:nvSpPr>
          <p:spPr>
            <a:xfrm>
              <a:off x="4572363" y="3956244"/>
              <a:ext cx="592434" cy="76940"/>
            </a:xfrm>
            <a:custGeom>
              <a:avLst/>
              <a:gdLst>
                <a:gd name="connsiteX0" fmla="*/ 0 w 592434"/>
                <a:gd name="connsiteY0" fmla="*/ 0 h 76940"/>
                <a:gd name="connsiteX1" fmla="*/ 592435 w 592434"/>
                <a:gd name="connsiteY1" fmla="*/ 0 h 76940"/>
                <a:gd name="connsiteX2" fmla="*/ 592435 w 592434"/>
                <a:gd name="connsiteY2" fmla="*/ 76940 h 76940"/>
                <a:gd name="connsiteX3" fmla="*/ 0 w 592434"/>
                <a:gd name="connsiteY3" fmla="*/ 76940 h 76940"/>
              </a:gdLst>
              <a:ahLst/>
              <a:cxnLst>
                <a:cxn ang="0">
                  <a:pos x="connsiteX0" y="connsiteY0"/>
                </a:cxn>
                <a:cxn ang="0">
                  <a:pos x="connsiteX1" y="connsiteY1"/>
                </a:cxn>
                <a:cxn ang="0">
                  <a:pos x="connsiteX2" y="connsiteY2"/>
                </a:cxn>
                <a:cxn ang="0">
                  <a:pos x="connsiteX3" y="connsiteY3"/>
                </a:cxn>
              </a:cxnLst>
              <a:rect l="l" t="t" r="r" b="b"/>
              <a:pathLst>
                <a:path w="592434" h="76940">
                  <a:moveTo>
                    <a:pt x="0" y="0"/>
                  </a:moveTo>
                  <a:lnTo>
                    <a:pt x="592435" y="0"/>
                  </a:lnTo>
                  <a:lnTo>
                    <a:pt x="592435" y="76940"/>
                  </a:lnTo>
                  <a:lnTo>
                    <a:pt x="0" y="76940"/>
                  </a:lnTo>
                  <a:close/>
                </a:path>
              </a:pathLst>
            </a:custGeom>
            <a:solidFill>
              <a:srgbClr val="FFFFFF"/>
            </a:solidFill>
            <a:ln w="9525" cap="flat">
              <a:noFill/>
              <a:prstDash val="solid"/>
              <a:miter/>
            </a:ln>
          </p:spPr>
          <p:txBody>
            <a:bodyPr rtlCol="0" anchor="ctr"/>
            <a:lstStyle/>
            <a:p>
              <a:endParaRPr lang="zh-TW" altLang="en-US"/>
            </a:p>
          </p:txBody>
        </p:sp>
        <p:sp>
          <p:nvSpPr>
            <p:cNvPr id="54" name="Freeform: Shape 53">
              <a:extLst>
                <a:ext uri="{FF2B5EF4-FFF2-40B4-BE49-F238E27FC236}">
                  <a16:creationId xmlns:a16="http://schemas.microsoft.com/office/drawing/2014/main" id="{8B5D5909-E6AB-1381-DE5A-532C64217026}"/>
                </a:ext>
              </a:extLst>
            </p:cNvPr>
            <p:cNvSpPr/>
            <p:nvPr/>
          </p:nvSpPr>
          <p:spPr>
            <a:xfrm>
              <a:off x="4572363" y="3794672"/>
              <a:ext cx="592434" cy="76939"/>
            </a:xfrm>
            <a:custGeom>
              <a:avLst/>
              <a:gdLst>
                <a:gd name="connsiteX0" fmla="*/ 0 w 592434"/>
                <a:gd name="connsiteY0" fmla="*/ 0 h 76939"/>
                <a:gd name="connsiteX1" fmla="*/ 592435 w 592434"/>
                <a:gd name="connsiteY1" fmla="*/ 0 h 76939"/>
                <a:gd name="connsiteX2" fmla="*/ 592435 w 592434"/>
                <a:gd name="connsiteY2" fmla="*/ 76939 h 76939"/>
                <a:gd name="connsiteX3" fmla="*/ 0 w 592434"/>
                <a:gd name="connsiteY3" fmla="*/ 76939 h 76939"/>
              </a:gdLst>
              <a:ahLst/>
              <a:cxnLst>
                <a:cxn ang="0">
                  <a:pos x="connsiteX0" y="connsiteY0"/>
                </a:cxn>
                <a:cxn ang="0">
                  <a:pos x="connsiteX1" y="connsiteY1"/>
                </a:cxn>
                <a:cxn ang="0">
                  <a:pos x="connsiteX2" y="connsiteY2"/>
                </a:cxn>
                <a:cxn ang="0">
                  <a:pos x="connsiteX3" y="connsiteY3"/>
                </a:cxn>
              </a:cxnLst>
              <a:rect l="l" t="t" r="r" b="b"/>
              <a:pathLst>
                <a:path w="592434" h="76939">
                  <a:moveTo>
                    <a:pt x="0" y="0"/>
                  </a:moveTo>
                  <a:lnTo>
                    <a:pt x="592435" y="0"/>
                  </a:lnTo>
                  <a:lnTo>
                    <a:pt x="592435"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55" name="Freeform: Shape 54">
              <a:extLst>
                <a:ext uri="{FF2B5EF4-FFF2-40B4-BE49-F238E27FC236}">
                  <a16:creationId xmlns:a16="http://schemas.microsoft.com/office/drawing/2014/main" id="{AA91B5E1-B40E-7A4A-552A-62C0A20CF932}"/>
                </a:ext>
              </a:extLst>
            </p:cNvPr>
            <p:cNvSpPr/>
            <p:nvPr/>
          </p:nvSpPr>
          <p:spPr>
            <a:xfrm>
              <a:off x="4741632" y="3633098"/>
              <a:ext cx="253898" cy="76939"/>
            </a:xfrm>
            <a:custGeom>
              <a:avLst/>
              <a:gdLst>
                <a:gd name="connsiteX0" fmla="*/ 0 w 253898"/>
                <a:gd name="connsiteY0" fmla="*/ 0 h 76939"/>
                <a:gd name="connsiteX1" fmla="*/ 253899 w 253898"/>
                <a:gd name="connsiteY1" fmla="*/ 0 h 76939"/>
                <a:gd name="connsiteX2" fmla="*/ 253899 w 253898"/>
                <a:gd name="connsiteY2" fmla="*/ 76939 h 76939"/>
                <a:gd name="connsiteX3" fmla="*/ 0 w 253898"/>
                <a:gd name="connsiteY3" fmla="*/ 76939 h 76939"/>
              </a:gdLst>
              <a:ahLst/>
              <a:cxnLst>
                <a:cxn ang="0">
                  <a:pos x="connsiteX0" y="connsiteY0"/>
                </a:cxn>
                <a:cxn ang="0">
                  <a:pos x="connsiteX1" y="connsiteY1"/>
                </a:cxn>
                <a:cxn ang="0">
                  <a:pos x="connsiteX2" y="connsiteY2"/>
                </a:cxn>
                <a:cxn ang="0">
                  <a:pos x="connsiteX3" y="connsiteY3"/>
                </a:cxn>
              </a:cxnLst>
              <a:rect l="l" t="t" r="r" b="b"/>
              <a:pathLst>
                <a:path w="253898" h="76939">
                  <a:moveTo>
                    <a:pt x="0" y="0"/>
                  </a:moveTo>
                  <a:lnTo>
                    <a:pt x="253899" y="0"/>
                  </a:lnTo>
                  <a:lnTo>
                    <a:pt x="253899"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56" name="Freeform: Shape 55">
              <a:extLst>
                <a:ext uri="{FF2B5EF4-FFF2-40B4-BE49-F238E27FC236}">
                  <a16:creationId xmlns:a16="http://schemas.microsoft.com/office/drawing/2014/main" id="{6A746704-26B7-189B-3880-F868CF9E33FB}"/>
                </a:ext>
              </a:extLst>
            </p:cNvPr>
            <p:cNvSpPr/>
            <p:nvPr/>
          </p:nvSpPr>
          <p:spPr>
            <a:xfrm>
              <a:off x="4741632" y="3471526"/>
              <a:ext cx="253898" cy="76939"/>
            </a:xfrm>
            <a:custGeom>
              <a:avLst/>
              <a:gdLst>
                <a:gd name="connsiteX0" fmla="*/ 0 w 253898"/>
                <a:gd name="connsiteY0" fmla="*/ 0 h 76939"/>
                <a:gd name="connsiteX1" fmla="*/ 253899 w 253898"/>
                <a:gd name="connsiteY1" fmla="*/ 0 h 76939"/>
                <a:gd name="connsiteX2" fmla="*/ 253899 w 253898"/>
                <a:gd name="connsiteY2" fmla="*/ 76939 h 76939"/>
                <a:gd name="connsiteX3" fmla="*/ 0 w 253898"/>
                <a:gd name="connsiteY3" fmla="*/ 76939 h 76939"/>
              </a:gdLst>
              <a:ahLst/>
              <a:cxnLst>
                <a:cxn ang="0">
                  <a:pos x="connsiteX0" y="connsiteY0"/>
                </a:cxn>
                <a:cxn ang="0">
                  <a:pos x="connsiteX1" y="connsiteY1"/>
                </a:cxn>
                <a:cxn ang="0">
                  <a:pos x="connsiteX2" y="connsiteY2"/>
                </a:cxn>
                <a:cxn ang="0">
                  <a:pos x="connsiteX3" y="connsiteY3"/>
                </a:cxn>
              </a:cxnLst>
              <a:rect l="l" t="t" r="r" b="b"/>
              <a:pathLst>
                <a:path w="253898" h="76939">
                  <a:moveTo>
                    <a:pt x="0" y="0"/>
                  </a:moveTo>
                  <a:lnTo>
                    <a:pt x="253899" y="0"/>
                  </a:lnTo>
                  <a:lnTo>
                    <a:pt x="253899"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57" name="Freeform: Shape 56">
              <a:extLst>
                <a:ext uri="{FF2B5EF4-FFF2-40B4-BE49-F238E27FC236}">
                  <a16:creationId xmlns:a16="http://schemas.microsoft.com/office/drawing/2014/main" id="{93D45C84-B9C0-635A-A473-D204112D66EB}"/>
                </a:ext>
              </a:extLst>
            </p:cNvPr>
            <p:cNvSpPr/>
            <p:nvPr/>
          </p:nvSpPr>
          <p:spPr>
            <a:xfrm>
              <a:off x="4741632" y="3309952"/>
              <a:ext cx="253898" cy="76940"/>
            </a:xfrm>
            <a:custGeom>
              <a:avLst/>
              <a:gdLst>
                <a:gd name="connsiteX0" fmla="*/ 0 w 253898"/>
                <a:gd name="connsiteY0" fmla="*/ 0 h 76940"/>
                <a:gd name="connsiteX1" fmla="*/ 253899 w 253898"/>
                <a:gd name="connsiteY1" fmla="*/ 0 h 76940"/>
                <a:gd name="connsiteX2" fmla="*/ 253899 w 253898"/>
                <a:gd name="connsiteY2" fmla="*/ 76940 h 76940"/>
                <a:gd name="connsiteX3" fmla="*/ 0 w 253898"/>
                <a:gd name="connsiteY3" fmla="*/ 76940 h 76940"/>
              </a:gdLst>
              <a:ahLst/>
              <a:cxnLst>
                <a:cxn ang="0">
                  <a:pos x="connsiteX0" y="connsiteY0"/>
                </a:cxn>
                <a:cxn ang="0">
                  <a:pos x="connsiteX1" y="connsiteY1"/>
                </a:cxn>
                <a:cxn ang="0">
                  <a:pos x="connsiteX2" y="connsiteY2"/>
                </a:cxn>
                <a:cxn ang="0">
                  <a:pos x="connsiteX3" y="connsiteY3"/>
                </a:cxn>
              </a:cxnLst>
              <a:rect l="l" t="t" r="r" b="b"/>
              <a:pathLst>
                <a:path w="253898" h="76940">
                  <a:moveTo>
                    <a:pt x="0" y="0"/>
                  </a:moveTo>
                  <a:lnTo>
                    <a:pt x="253899" y="0"/>
                  </a:lnTo>
                  <a:lnTo>
                    <a:pt x="253899" y="76940"/>
                  </a:lnTo>
                  <a:lnTo>
                    <a:pt x="0" y="76940"/>
                  </a:lnTo>
                  <a:close/>
                </a:path>
              </a:pathLst>
            </a:custGeom>
            <a:solidFill>
              <a:srgbClr val="FFFFFF"/>
            </a:solidFill>
            <a:ln w="9525" cap="flat">
              <a:noFill/>
              <a:prstDash val="solid"/>
              <a:miter/>
            </a:ln>
          </p:spPr>
          <p:txBody>
            <a:bodyPr rtlCol="0" anchor="ctr"/>
            <a:lstStyle/>
            <a:p>
              <a:endParaRPr lang="zh-TW" altLang="en-US"/>
            </a:p>
          </p:txBody>
        </p:sp>
        <p:sp>
          <p:nvSpPr>
            <p:cNvPr id="58" name="Freeform: Shape 57">
              <a:extLst>
                <a:ext uri="{FF2B5EF4-FFF2-40B4-BE49-F238E27FC236}">
                  <a16:creationId xmlns:a16="http://schemas.microsoft.com/office/drawing/2014/main" id="{3657616E-8AA9-D841-D8B1-6FC8E0C77990}"/>
                </a:ext>
              </a:extLst>
            </p:cNvPr>
            <p:cNvSpPr/>
            <p:nvPr/>
          </p:nvSpPr>
          <p:spPr>
            <a:xfrm>
              <a:off x="4741632" y="3148379"/>
              <a:ext cx="253898" cy="76940"/>
            </a:xfrm>
            <a:custGeom>
              <a:avLst/>
              <a:gdLst>
                <a:gd name="connsiteX0" fmla="*/ 0 w 253898"/>
                <a:gd name="connsiteY0" fmla="*/ 0 h 76940"/>
                <a:gd name="connsiteX1" fmla="*/ 253899 w 253898"/>
                <a:gd name="connsiteY1" fmla="*/ 0 h 76940"/>
                <a:gd name="connsiteX2" fmla="*/ 253899 w 253898"/>
                <a:gd name="connsiteY2" fmla="*/ 76940 h 76940"/>
                <a:gd name="connsiteX3" fmla="*/ 0 w 253898"/>
                <a:gd name="connsiteY3" fmla="*/ 76940 h 76940"/>
              </a:gdLst>
              <a:ahLst/>
              <a:cxnLst>
                <a:cxn ang="0">
                  <a:pos x="connsiteX0" y="connsiteY0"/>
                </a:cxn>
                <a:cxn ang="0">
                  <a:pos x="connsiteX1" y="connsiteY1"/>
                </a:cxn>
                <a:cxn ang="0">
                  <a:pos x="connsiteX2" y="connsiteY2"/>
                </a:cxn>
                <a:cxn ang="0">
                  <a:pos x="connsiteX3" y="connsiteY3"/>
                </a:cxn>
              </a:cxnLst>
              <a:rect l="l" t="t" r="r" b="b"/>
              <a:pathLst>
                <a:path w="253898" h="76940">
                  <a:moveTo>
                    <a:pt x="0" y="0"/>
                  </a:moveTo>
                  <a:lnTo>
                    <a:pt x="253899" y="0"/>
                  </a:lnTo>
                  <a:lnTo>
                    <a:pt x="253899" y="76940"/>
                  </a:lnTo>
                  <a:lnTo>
                    <a:pt x="0" y="76940"/>
                  </a:lnTo>
                  <a:close/>
                </a:path>
              </a:pathLst>
            </a:custGeom>
            <a:solidFill>
              <a:srgbClr val="FFFFFF"/>
            </a:solidFill>
            <a:ln w="9525" cap="flat">
              <a:noFill/>
              <a:prstDash val="solid"/>
              <a:miter/>
            </a:ln>
          </p:spPr>
          <p:txBody>
            <a:bodyPr rtlCol="0" anchor="ctr"/>
            <a:lstStyle/>
            <a:p>
              <a:endParaRPr lang="zh-TW" altLang="en-US"/>
            </a:p>
          </p:txBody>
        </p:sp>
        <p:sp>
          <p:nvSpPr>
            <p:cNvPr id="59" name="Freeform: Shape 58">
              <a:extLst>
                <a:ext uri="{FF2B5EF4-FFF2-40B4-BE49-F238E27FC236}">
                  <a16:creationId xmlns:a16="http://schemas.microsoft.com/office/drawing/2014/main" id="{4EF0DC77-5772-FF72-B966-7BF8F63DDFA8}"/>
                </a:ext>
              </a:extLst>
            </p:cNvPr>
            <p:cNvSpPr/>
            <p:nvPr/>
          </p:nvSpPr>
          <p:spPr>
            <a:xfrm>
              <a:off x="4572363" y="2986807"/>
              <a:ext cx="592434" cy="76939"/>
            </a:xfrm>
            <a:custGeom>
              <a:avLst/>
              <a:gdLst>
                <a:gd name="connsiteX0" fmla="*/ 0 w 592434"/>
                <a:gd name="connsiteY0" fmla="*/ 0 h 76939"/>
                <a:gd name="connsiteX1" fmla="*/ 592435 w 592434"/>
                <a:gd name="connsiteY1" fmla="*/ 0 h 76939"/>
                <a:gd name="connsiteX2" fmla="*/ 592435 w 592434"/>
                <a:gd name="connsiteY2" fmla="*/ 76939 h 76939"/>
                <a:gd name="connsiteX3" fmla="*/ 0 w 592434"/>
                <a:gd name="connsiteY3" fmla="*/ 76939 h 76939"/>
              </a:gdLst>
              <a:ahLst/>
              <a:cxnLst>
                <a:cxn ang="0">
                  <a:pos x="connsiteX0" y="connsiteY0"/>
                </a:cxn>
                <a:cxn ang="0">
                  <a:pos x="connsiteX1" y="connsiteY1"/>
                </a:cxn>
                <a:cxn ang="0">
                  <a:pos x="connsiteX2" y="connsiteY2"/>
                </a:cxn>
                <a:cxn ang="0">
                  <a:pos x="connsiteX3" y="connsiteY3"/>
                </a:cxn>
              </a:cxnLst>
              <a:rect l="l" t="t" r="r" b="b"/>
              <a:pathLst>
                <a:path w="592434" h="76939">
                  <a:moveTo>
                    <a:pt x="0" y="0"/>
                  </a:moveTo>
                  <a:lnTo>
                    <a:pt x="592435" y="0"/>
                  </a:lnTo>
                  <a:lnTo>
                    <a:pt x="592435"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60" name="Freeform: Shape 59">
              <a:extLst>
                <a:ext uri="{FF2B5EF4-FFF2-40B4-BE49-F238E27FC236}">
                  <a16:creationId xmlns:a16="http://schemas.microsoft.com/office/drawing/2014/main" id="{2BDC7A81-CF35-3EA0-80B2-ABE6F8B2DE73}"/>
                </a:ext>
              </a:extLst>
            </p:cNvPr>
            <p:cNvSpPr/>
            <p:nvPr/>
          </p:nvSpPr>
          <p:spPr>
            <a:xfrm>
              <a:off x="4572363" y="2825234"/>
              <a:ext cx="592434" cy="76939"/>
            </a:xfrm>
            <a:custGeom>
              <a:avLst/>
              <a:gdLst>
                <a:gd name="connsiteX0" fmla="*/ 0 w 592434"/>
                <a:gd name="connsiteY0" fmla="*/ 0 h 76939"/>
                <a:gd name="connsiteX1" fmla="*/ 592435 w 592434"/>
                <a:gd name="connsiteY1" fmla="*/ 0 h 76939"/>
                <a:gd name="connsiteX2" fmla="*/ 592435 w 592434"/>
                <a:gd name="connsiteY2" fmla="*/ 76939 h 76939"/>
                <a:gd name="connsiteX3" fmla="*/ 0 w 592434"/>
                <a:gd name="connsiteY3" fmla="*/ 76939 h 76939"/>
              </a:gdLst>
              <a:ahLst/>
              <a:cxnLst>
                <a:cxn ang="0">
                  <a:pos x="connsiteX0" y="connsiteY0"/>
                </a:cxn>
                <a:cxn ang="0">
                  <a:pos x="connsiteX1" y="connsiteY1"/>
                </a:cxn>
                <a:cxn ang="0">
                  <a:pos x="connsiteX2" y="connsiteY2"/>
                </a:cxn>
                <a:cxn ang="0">
                  <a:pos x="connsiteX3" y="connsiteY3"/>
                </a:cxn>
              </a:cxnLst>
              <a:rect l="l" t="t" r="r" b="b"/>
              <a:pathLst>
                <a:path w="592434" h="76939">
                  <a:moveTo>
                    <a:pt x="0" y="0"/>
                  </a:moveTo>
                  <a:lnTo>
                    <a:pt x="592435" y="0"/>
                  </a:lnTo>
                  <a:lnTo>
                    <a:pt x="592435"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61" name="Freeform: Shape 60">
              <a:extLst>
                <a:ext uri="{FF2B5EF4-FFF2-40B4-BE49-F238E27FC236}">
                  <a16:creationId xmlns:a16="http://schemas.microsoft.com/office/drawing/2014/main" id="{06C7E69B-F85D-F584-7B91-7496AD9AD705}"/>
                </a:ext>
              </a:extLst>
            </p:cNvPr>
            <p:cNvSpPr/>
            <p:nvPr/>
          </p:nvSpPr>
          <p:spPr>
            <a:xfrm>
              <a:off x="5249433" y="3956244"/>
              <a:ext cx="832397" cy="76940"/>
            </a:xfrm>
            <a:custGeom>
              <a:avLst/>
              <a:gdLst>
                <a:gd name="connsiteX0" fmla="*/ 0 w 832397"/>
                <a:gd name="connsiteY0" fmla="*/ 0 h 76940"/>
                <a:gd name="connsiteX1" fmla="*/ 0 w 832397"/>
                <a:gd name="connsiteY1" fmla="*/ 76940 h 76940"/>
                <a:gd name="connsiteX2" fmla="*/ 623211 w 832397"/>
                <a:gd name="connsiteY2" fmla="*/ 76940 h 76940"/>
                <a:gd name="connsiteX3" fmla="*/ 623211 w 832397"/>
                <a:gd name="connsiteY3" fmla="*/ 76940 h 76940"/>
                <a:gd name="connsiteX4" fmla="*/ 832397 w 832397"/>
                <a:gd name="connsiteY4" fmla="*/ 2 h 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397" h="76940">
                  <a:moveTo>
                    <a:pt x="0" y="0"/>
                  </a:moveTo>
                  <a:lnTo>
                    <a:pt x="0" y="76940"/>
                  </a:lnTo>
                  <a:lnTo>
                    <a:pt x="623211" y="76940"/>
                  </a:lnTo>
                  <a:lnTo>
                    <a:pt x="623211" y="76940"/>
                  </a:lnTo>
                  <a:cubicBezTo>
                    <a:pt x="699879" y="77034"/>
                    <a:pt x="774061" y="49750"/>
                    <a:pt x="832397" y="2"/>
                  </a:cubicBezTo>
                  <a:close/>
                </a:path>
              </a:pathLst>
            </a:custGeom>
            <a:solidFill>
              <a:srgbClr val="FFFFFF"/>
            </a:solidFill>
            <a:ln w="9525" cap="flat">
              <a:noFill/>
              <a:prstDash val="solid"/>
              <a:miter/>
            </a:ln>
          </p:spPr>
          <p:txBody>
            <a:bodyPr rtlCol="0" anchor="ctr"/>
            <a:lstStyle/>
            <a:p>
              <a:endParaRPr lang="zh-TW" altLang="en-US"/>
            </a:p>
          </p:txBody>
        </p:sp>
        <p:sp>
          <p:nvSpPr>
            <p:cNvPr id="62" name="Freeform: Shape 61">
              <a:extLst>
                <a:ext uri="{FF2B5EF4-FFF2-40B4-BE49-F238E27FC236}">
                  <a16:creationId xmlns:a16="http://schemas.microsoft.com/office/drawing/2014/main" id="{740BEF3E-DB6B-E502-F481-753C9E35B083}"/>
                </a:ext>
              </a:extLst>
            </p:cNvPr>
            <p:cNvSpPr/>
            <p:nvPr/>
          </p:nvSpPr>
          <p:spPr>
            <a:xfrm>
              <a:off x="5249433" y="3794672"/>
              <a:ext cx="935083" cy="76939"/>
            </a:xfrm>
            <a:custGeom>
              <a:avLst/>
              <a:gdLst>
                <a:gd name="connsiteX0" fmla="*/ 0 w 935083"/>
                <a:gd name="connsiteY0" fmla="*/ 0 h 76939"/>
                <a:gd name="connsiteX1" fmla="*/ 0 w 935083"/>
                <a:gd name="connsiteY1" fmla="*/ 76939 h 76939"/>
                <a:gd name="connsiteX2" fmla="*/ 903018 w 935083"/>
                <a:gd name="connsiteY2" fmla="*/ 76939 h 76939"/>
                <a:gd name="connsiteX3" fmla="*/ 935084 w 935083"/>
                <a:gd name="connsiteY3" fmla="*/ 0 h 76939"/>
              </a:gdLst>
              <a:ahLst/>
              <a:cxnLst>
                <a:cxn ang="0">
                  <a:pos x="connsiteX0" y="connsiteY0"/>
                </a:cxn>
                <a:cxn ang="0">
                  <a:pos x="connsiteX1" y="connsiteY1"/>
                </a:cxn>
                <a:cxn ang="0">
                  <a:pos x="connsiteX2" y="connsiteY2"/>
                </a:cxn>
                <a:cxn ang="0">
                  <a:pos x="connsiteX3" y="connsiteY3"/>
                </a:cxn>
              </a:cxnLst>
              <a:rect l="l" t="t" r="r" b="b"/>
              <a:pathLst>
                <a:path w="935083" h="76939">
                  <a:moveTo>
                    <a:pt x="0" y="0"/>
                  </a:moveTo>
                  <a:lnTo>
                    <a:pt x="0" y="76939"/>
                  </a:lnTo>
                  <a:lnTo>
                    <a:pt x="903018" y="76939"/>
                  </a:lnTo>
                  <a:cubicBezTo>
                    <a:pt x="917003" y="52794"/>
                    <a:pt x="927782" y="26930"/>
                    <a:pt x="935084" y="0"/>
                  </a:cubicBezTo>
                  <a:close/>
                </a:path>
              </a:pathLst>
            </a:custGeom>
            <a:solidFill>
              <a:srgbClr val="FFFFFF"/>
            </a:solidFill>
            <a:ln w="9525" cap="flat">
              <a:noFill/>
              <a:prstDash val="solid"/>
              <a:miter/>
            </a:ln>
          </p:spPr>
          <p:txBody>
            <a:bodyPr rtlCol="0" anchor="ctr"/>
            <a:lstStyle/>
            <a:p>
              <a:endParaRPr lang="zh-TW" altLang="en-US"/>
            </a:p>
          </p:txBody>
        </p:sp>
        <p:sp>
          <p:nvSpPr>
            <p:cNvPr id="63" name="Freeform: Shape 62">
              <a:extLst>
                <a:ext uri="{FF2B5EF4-FFF2-40B4-BE49-F238E27FC236}">
                  <a16:creationId xmlns:a16="http://schemas.microsoft.com/office/drawing/2014/main" id="{7BA1A23C-8EEC-8CDD-441E-727DC236D34C}"/>
                </a:ext>
              </a:extLst>
            </p:cNvPr>
            <p:cNvSpPr/>
            <p:nvPr/>
          </p:nvSpPr>
          <p:spPr>
            <a:xfrm>
              <a:off x="5418702" y="3633098"/>
              <a:ext cx="253898" cy="76939"/>
            </a:xfrm>
            <a:custGeom>
              <a:avLst/>
              <a:gdLst>
                <a:gd name="connsiteX0" fmla="*/ 0 w 253898"/>
                <a:gd name="connsiteY0" fmla="*/ 0 h 76939"/>
                <a:gd name="connsiteX1" fmla="*/ 253898 w 253898"/>
                <a:gd name="connsiteY1" fmla="*/ 0 h 76939"/>
                <a:gd name="connsiteX2" fmla="*/ 253898 w 253898"/>
                <a:gd name="connsiteY2" fmla="*/ 76939 h 76939"/>
                <a:gd name="connsiteX3" fmla="*/ 0 w 253898"/>
                <a:gd name="connsiteY3" fmla="*/ 76939 h 76939"/>
              </a:gdLst>
              <a:ahLst/>
              <a:cxnLst>
                <a:cxn ang="0">
                  <a:pos x="connsiteX0" y="connsiteY0"/>
                </a:cxn>
                <a:cxn ang="0">
                  <a:pos x="connsiteX1" y="connsiteY1"/>
                </a:cxn>
                <a:cxn ang="0">
                  <a:pos x="connsiteX2" y="connsiteY2"/>
                </a:cxn>
                <a:cxn ang="0">
                  <a:pos x="connsiteX3" y="connsiteY3"/>
                </a:cxn>
              </a:cxnLst>
              <a:rect l="l" t="t" r="r" b="b"/>
              <a:pathLst>
                <a:path w="253898" h="76939">
                  <a:moveTo>
                    <a:pt x="0" y="0"/>
                  </a:moveTo>
                  <a:lnTo>
                    <a:pt x="253898" y="0"/>
                  </a:lnTo>
                  <a:lnTo>
                    <a:pt x="253898" y="76939"/>
                  </a:lnTo>
                  <a:lnTo>
                    <a:pt x="0" y="76939"/>
                  </a:lnTo>
                  <a:close/>
                </a:path>
              </a:pathLst>
            </a:custGeom>
            <a:solidFill>
              <a:srgbClr val="FFFFFF"/>
            </a:solidFill>
            <a:ln w="9525" cap="flat">
              <a:noFill/>
              <a:prstDash val="solid"/>
              <a:miter/>
            </a:ln>
          </p:spPr>
          <p:txBody>
            <a:bodyPr rtlCol="0" anchor="ctr"/>
            <a:lstStyle/>
            <a:p>
              <a:endParaRPr lang="zh-TW" altLang="en-US"/>
            </a:p>
          </p:txBody>
        </p:sp>
        <p:sp>
          <p:nvSpPr>
            <p:cNvPr id="64" name="Freeform: Shape 63">
              <a:extLst>
                <a:ext uri="{FF2B5EF4-FFF2-40B4-BE49-F238E27FC236}">
                  <a16:creationId xmlns:a16="http://schemas.microsoft.com/office/drawing/2014/main" id="{5B0BEF1E-ED65-7FE9-135F-F60D030DE184}"/>
                </a:ext>
              </a:extLst>
            </p:cNvPr>
            <p:cNvSpPr/>
            <p:nvPr/>
          </p:nvSpPr>
          <p:spPr>
            <a:xfrm>
              <a:off x="5418701" y="3471526"/>
              <a:ext cx="730923" cy="76939"/>
            </a:xfrm>
            <a:custGeom>
              <a:avLst/>
              <a:gdLst>
                <a:gd name="connsiteX0" fmla="*/ 668831 w 730923"/>
                <a:gd name="connsiteY0" fmla="*/ 0 h 76939"/>
                <a:gd name="connsiteX1" fmla="*/ 0 w 730923"/>
                <a:gd name="connsiteY1" fmla="*/ 0 h 76939"/>
                <a:gd name="connsiteX2" fmla="*/ 0 w 730923"/>
                <a:gd name="connsiteY2" fmla="*/ 76939 h 76939"/>
                <a:gd name="connsiteX3" fmla="*/ 730924 w 730923"/>
                <a:gd name="connsiteY3" fmla="*/ 76939 h 76939"/>
                <a:gd name="connsiteX4" fmla="*/ 668831 w 730923"/>
                <a:gd name="connsiteY4" fmla="*/ 0 h 76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923" h="76939">
                  <a:moveTo>
                    <a:pt x="668831" y="0"/>
                  </a:moveTo>
                  <a:lnTo>
                    <a:pt x="0" y="0"/>
                  </a:lnTo>
                  <a:lnTo>
                    <a:pt x="0" y="76939"/>
                  </a:lnTo>
                  <a:lnTo>
                    <a:pt x="730924" y="76939"/>
                  </a:lnTo>
                  <a:cubicBezTo>
                    <a:pt x="714279" y="48271"/>
                    <a:pt x="693339" y="22323"/>
                    <a:pt x="668831" y="0"/>
                  </a:cubicBezTo>
                  <a:close/>
                </a:path>
              </a:pathLst>
            </a:custGeom>
            <a:solidFill>
              <a:srgbClr val="FFFFFF"/>
            </a:solidFill>
            <a:ln w="9525" cap="flat">
              <a:noFill/>
              <a:prstDash val="solid"/>
              <a:miter/>
            </a:ln>
          </p:spPr>
          <p:txBody>
            <a:bodyPr rtlCol="0" anchor="ctr"/>
            <a:lstStyle/>
            <a:p>
              <a:endParaRPr lang="zh-TW" altLang="en-US"/>
            </a:p>
          </p:txBody>
        </p:sp>
        <p:sp>
          <p:nvSpPr>
            <p:cNvPr id="65" name="Freeform: Shape 64">
              <a:extLst>
                <a:ext uri="{FF2B5EF4-FFF2-40B4-BE49-F238E27FC236}">
                  <a16:creationId xmlns:a16="http://schemas.microsoft.com/office/drawing/2014/main" id="{A0F3F111-5A55-503B-A548-124EC435687E}"/>
                </a:ext>
              </a:extLst>
            </p:cNvPr>
            <p:cNvSpPr/>
            <p:nvPr/>
          </p:nvSpPr>
          <p:spPr>
            <a:xfrm>
              <a:off x="5418701" y="3309952"/>
              <a:ext cx="733698" cy="76940"/>
            </a:xfrm>
            <a:custGeom>
              <a:avLst/>
              <a:gdLst>
                <a:gd name="connsiteX0" fmla="*/ 0 w 733698"/>
                <a:gd name="connsiteY0" fmla="*/ 0 h 76940"/>
                <a:gd name="connsiteX1" fmla="*/ 0 w 733698"/>
                <a:gd name="connsiteY1" fmla="*/ 76940 h 76940"/>
                <a:gd name="connsiteX2" fmla="*/ 671608 w 733698"/>
                <a:gd name="connsiteY2" fmla="*/ 76940 h 76940"/>
                <a:gd name="connsiteX3" fmla="*/ 733698 w 733698"/>
                <a:gd name="connsiteY3" fmla="*/ 0 h 76940"/>
              </a:gdLst>
              <a:ahLst/>
              <a:cxnLst>
                <a:cxn ang="0">
                  <a:pos x="connsiteX0" y="connsiteY0"/>
                </a:cxn>
                <a:cxn ang="0">
                  <a:pos x="connsiteX1" y="connsiteY1"/>
                </a:cxn>
                <a:cxn ang="0">
                  <a:pos x="connsiteX2" y="connsiteY2"/>
                </a:cxn>
                <a:cxn ang="0">
                  <a:pos x="connsiteX3" y="connsiteY3"/>
                </a:cxn>
              </a:cxnLst>
              <a:rect l="l" t="t" r="r" b="b"/>
              <a:pathLst>
                <a:path w="733698" h="76940">
                  <a:moveTo>
                    <a:pt x="0" y="0"/>
                  </a:moveTo>
                  <a:lnTo>
                    <a:pt x="0" y="76940"/>
                  </a:lnTo>
                  <a:lnTo>
                    <a:pt x="671608" y="76940"/>
                  </a:lnTo>
                  <a:cubicBezTo>
                    <a:pt x="696116" y="54618"/>
                    <a:pt x="717056" y="28670"/>
                    <a:pt x="733698" y="0"/>
                  </a:cubicBezTo>
                  <a:close/>
                </a:path>
              </a:pathLst>
            </a:custGeom>
            <a:solidFill>
              <a:srgbClr val="FFFFFF"/>
            </a:solidFill>
            <a:ln w="9525" cap="flat">
              <a:noFill/>
              <a:prstDash val="solid"/>
              <a:miter/>
            </a:ln>
          </p:spPr>
          <p:txBody>
            <a:bodyPr rtlCol="0" anchor="ctr"/>
            <a:lstStyle/>
            <a:p>
              <a:endParaRPr lang="zh-TW" altLang="en-US"/>
            </a:p>
          </p:txBody>
        </p:sp>
        <p:sp>
          <p:nvSpPr>
            <p:cNvPr id="66" name="Freeform: Shape 65">
              <a:extLst>
                <a:ext uri="{FF2B5EF4-FFF2-40B4-BE49-F238E27FC236}">
                  <a16:creationId xmlns:a16="http://schemas.microsoft.com/office/drawing/2014/main" id="{986843F2-D4D4-6B96-C689-4C272B26DFDD}"/>
                </a:ext>
              </a:extLst>
            </p:cNvPr>
            <p:cNvSpPr/>
            <p:nvPr/>
          </p:nvSpPr>
          <p:spPr>
            <a:xfrm>
              <a:off x="5249433" y="2986807"/>
              <a:ext cx="935083" cy="76939"/>
            </a:xfrm>
            <a:custGeom>
              <a:avLst/>
              <a:gdLst>
                <a:gd name="connsiteX0" fmla="*/ 935084 w 935083"/>
                <a:gd name="connsiteY0" fmla="*/ 76939 h 76939"/>
                <a:gd name="connsiteX1" fmla="*/ 903018 w 935083"/>
                <a:gd name="connsiteY1" fmla="*/ 0 h 76939"/>
                <a:gd name="connsiteX2" fmla="*/ 0 w 935083"/>
                <a:gd name="connsiteY2" fmla="*/ 0 h 76939"/>
                <a:gd name="connsiteX3" fmla="*/ 0 w 935083"/>
                <a:gd name="connsiteY3" fmla="*/ 76939 h 76939"/>
                <a:gd name="connsiteX4" fmla="*/ 935084 w 935083"/>
                <a:gd name="connsiteY4" fmla="*/ 76939 h 76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83" h="76939">
                  <a:moveTo>
                    <a:pt x="935084" y="76939"/>
                  </a:moveTo>
                  <a:cubicBezTo>
                    <a:pt x="927784" y="50008"/>
                    <a:pt x="917004" y="24144"/>
                    <a:pt x="903018" y="0"/>
                  </a:cubicBezTo>
                  <a:lnTo>
                    <a:pt x="0" y="0"/>
                  </a:lnTo>
                  <a:lnTo>
                    <a:pt x="0" y="76939"/>
                  </a:lnTo>
                  <a:lnTo>
                    <a:pt x="935084" y="76939"/>
                  </a:lnTo>
                  <a:close/>
                </a:path>
              </a:pathLst>
            </a:custGeom>
            <a:solidFill>
              <a:srgbClr val="FFFFFF"/>
            </a:solidFill>
            <a:ln w="9525" cap="flat">
              <a:noFill/>
              <a:prstDash val="solid"/>
              <a:miter/>
            </a:ln>
          </p:spPr>
          <p:txBody>
            <a:bodyPr rtlCol="0" anchor="ctr"/>
            <a:lstStyle/>
            <a:p>
              <a:endParaRPr lang="zh-TW" altLang="en-US"/>
            </a:p>
          </p:txBody>
        </p:sp>
        <p:sp>
          <p:nvSpPr>
            <p:cNvPr id="67" name="Freeform: Shape 66">
              <a:extLst>
                <a:ext uri="{FF2B5EF4-FFF2-40B4-BE49-F238E27FC236}">
                  <a16:creationId xmlns:a16="http://schemas.microsoft.com/office/drawing/2014/main" id="{7D994D5F-1A88-7FBE-4428-E6CCF3A64928}"/>
                </a:ext>
              </a:extLst>
            </p:cNvPr>
            <p:cNvSpPr/>
            <p:nvPr/>
          </p:nvSpPr>
          <p:spPr>
            <a:xfrm>
              <a:off x="5249433" y="2825232"/>
              <a:ext cx="832397" cy="76939"/>
            </a:xfrm>
            <a:custGeom>
              <a:avLst/>
              <a:gdLst>
                <a:gd name="connsiteX0" fmla="*/ 832397 w 832397"/>
                <a:gd name="connsiteY0" fmla="*/ 76939 h 76939"/>
                <a:gd name="connsiteX1" fmla="*/ 623211 w 832397"/>
                <a:gd name="connsiteY1" fmla="*/ 0 h 76939"/>
                <a:gd name="connsiteX2" fmla="*/ 0 w 832397"/>
                <a:gd name="connsiteY2" fmla="*/ 0 h 76939"/>
                <a:gd name="connsiteX3" fmla="*/ 0 w 832397"/>
                <a:gd name="connsiteY3" fmla="*/ 76939 h 76939"/>
                <a:gd name="connsiteX4" fmla="*/ 832397 w 832397"/>
                <a:gd name="connsiteY4" fmla="*/ 76939 h 76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397" h="76939">
                  <a:moveTo>
                    <a:pt x="832397" y="76939"/>
                  </a:moveTo>
                  <a:cubicBezTo>
                    <a:pt x="774061" y="27192"/>
                    <a:pt x="699879" y="-92"/>
                    <a:pt x="623211" y="0"/>
                  </a:cubicBezTo>
                  <a:lnTo>
                    <a:pt x="0" y="0"/>
                  </a:lnTo>
                  <a:lnTo>
                    <a:pt x="0" y="76939"/>
                  </a:lnTo>
                  <a:lnTo>
                    <a:pt x="832397" y="76939"/>
                  </a:lnTo>
                  <a:close/>
                </a:path>
              </a:pathLst>
            </a:custGeom>
            <a:solidFill>
              <a:srgbClr val="FFFFFF"/>
            </a:solidFill>
            <a:ln w="9525" cap="flat">
              <a:noFill/>
              <a:prstDash val="solid"/>
              <a:miter/>
            </a:ln>
          </p:spPr>
          <p:txBody>
            <a:bodyPr rtlCol="0" anchor="ctr"/>
            <a:lstStyle/>
            <a:p>
              <a:endParaRPr lang="zh-TW" altLang="en-US"/>
            </a:p>
          </p:txBody>
        </p:sp>
        <p:sp>
          <p:nvSpPr>
            <p:cNvPr id="68" name="Freeform: Shape 67">
              <a:extLst>
                <a:ext uri="{FF2B5EF4-FFF2-40B4-BE49-F238E27FC236}">
                  <a16:creationId xmlns:a16="http://schemas.microsoft.com/office/drawing/2014/main" id="{C51D8AC2-E869-02C1-5F34-2B29C46D8798}"/>
                </a:ext>
              </a:extLst>
            </p:cNvPr>
            <p:cNvSpPr/>
            <p:nvPr/>
          </p:nvSpPr>
          <p:spPr>
            <a:xfrm>
              <a:off x="5418702" y="3148379"/>
              <a:ext cx="253898" cy="76940"/>
            </a:xfrm>
            <a:custGeom>
              <a:avLst/>
              <a:gdLst>
                <a:gd name="connsiteX0" fmla="*/ 0 w 253898"/>
                <a:gd name="connsiteY0" fmla="*/ 0 h 76940"/>
                <a:gd name="connsiteX1" fmla="*/ 253898 w 253898"/>
                <a:gd name="connsiteY1" fmla="*/ 0 h 76940"/>
                <a:gd name="connsiteX2" fmla="*/ 253898 w 253898"/>
                <a:gd name="connsiteY2" fmla="*/ 76940 h 76940"/>
                <a:gd name="connsiteX3" fmla="*/ 0 w 253898"/>
                <a:gd name="connsiteY3" fmla="*/ 76940 h 76940"/>
              </a:gdLst>
              <a:ahLst/>
              <a:cxnLst>
                <a:cxn ang="0">
                  <a:pos x="connsiteX0" y="connsiteY0"/>
                </a:cxn>
                <a:cxn ang="0">
                  <a:pos x="connsiteX1" y="connsiteY1"/>
                </a:cxn>
                <a:cxn ang="0">
                  <a:pos x="connsiteX2" y="connsiteY2"/>
                </a:cxn>
                <a:cxn ang="0">
                  <a:pos x="connsiteX3" y="connsiteY3"/>
                </a:cxn>
              </a:cxnLst>
              <a:rect l="l" t="t" r="r" b="b"/>
              <a:pathLst>
                <a:path w="253898" h="76940">
                  <a:moveTo>
                    <a:pt x="0" y="0"/>
                  </a:moveTo>
                  <a:lnTo>
                    <a:pt x="253898" y="0"/>
                  </a:lnTo>
                  <a:lnTo>
                    <a:pt x="253898" y="76940"/>
                  </a:lnTo>
                  <a:lnTo>
                    <a:pt x="0" y="76940"/>
                  </a:lnTo>
                  <a:close/>
                </a:path>
              </a:pathLst>
            </a:custGeom>
            <a:solidFill>
              <a:srgbClr val="FFFFFF"/>
            </a:solidFill>
            <a:ln w="9525" cap="flat">
              <a:noFill/>
              <a:prstDash val="solid"/>
              <a:miter/>
            </a:ln>
          </p:spPr>
          <p:txBody>
            <a:bodyPr rtlCol="0" anchor="ctr"/>
            <a:lstStyle/>
            <a:p>
              <a:endParaRPr lang="zh-TW" altLang="en-US"/>
            </a:p>
          </p:txBody>
        </p:sp>
        <p:sp>
          <p:nvSpPr>
            <p:cNvPr id="69" name="Freeform: Shape 68">
              <a:extLst>
                <a:ext uri="{FF2B5EF4-FFF2-40B4-BE49-F238E27FC236}">
                  <a16:creationId xmlns:a16="http://schemas.microsoft.com/office/drawing/2014/main" id="{24598A35-F5BE-EC2D-1537-7A8D7F965E16}"/>
                </a:ext>
              </a:extLst>
            </p:cNvPr>
            <p:cNvSpPr/>
            <p:nvPr/>
          </p:nvSpPr>
          <p:spPr>
            <a:xfrm>
              <a:off x="5911113" y="3148379"/>
              <a:ext cx="284674" cy="76940"/>
            </a:xfrm>
            <a:custGeom>
              <a:avLst/>
              <a:gdLst>
                <a:gd name="connsiteX0" fmla="*/ 0 w 284674"/>
                <a:gd name="connsiteY0" fmla="*/ 76940 h 76940"/>
                <a:gd name="connsiteX1" fmla="*/ 275265 w 284674"/>
                <a:gd name="connsiteY1" fmla="*/ 76940 h 76940"/>
                <a:gd name="connsiteX2" fmla="*/ 284675 w 284674"/>
                <a:gd name="connsiteY2" fmla="*/ 0 h 76940"/>
                <a:gd name="connsiteX3" fmla="*/ 0 w 284674"/>
                <a:gd name="connsiteY3" fmla="*/ 0 h 76940"/>
              </a:gdLst>
              <a:ahLst/>
              <a:cxnLst>
                <a:cxn ang="0">
                  <a:pos x="connsiteX0" y="connsiteY0"/>
                </a:cxn>
                <a:cxn ang="0">
                  <a:pos x="connsiteX1" y="connsiteY1"/>
                </a:cxn>
                <a:cxn ang="0">
                  <a:pos x="connsiteX2" y="connsiteY2"/>
                </a:cxn>
                <a:cxn ang="0">
                  <a:pos x="connsiteX3" y="connsiteY3"/>
                </a:cxn>
              </a:cxnLst>
              <a:rect l="l" t="t" r="r" b="b"/>
              <a:pathLst>
                <a:path w="284674" h="76940">
                  <a:moveTo>
                    <a:pt x="0" y="76940"/>
                  </a:moveTo>
                  <a:lnTo>
                    <a:pt x="275265" y="76940"/>
                  </a:lnTo>
                  <a:cubicBezTo>
                    <a:pt x="281477" y="51764"/>
                    <a:pt x="284636" y="25931"/>
                    <a:pt x="284675" y="0"/>
                  </a:cubicBezTo>
                  <a:lnTo>
                    <a:pt x="0" y="0"/>
                  </a:lnTo>
                  <a:close/>
                </a:path>
              </a:pathLst>
            </a:custGeom>
            <a:solidFill>
              <a:srgbClr val="FFFFFF"/>
            </a:solidFill>
            <a:ln w="9525" cap="flat">
              <a:noFill/>
              <a:prstDash val="solid"/>
              <a:miter/>
            </a:ln>
          </p:spPr>
          <p:txBody>
            <a:bodyPr rtlCol="0" anchor="ctr"/>
            <a:lstStyle/>
            <a:p>
              <a:endParaRPr lang="zh-TW" altLang="en-US"/>
            </a:p>
          </p:txBody>
        </p:sp>
        <p:sp>
          <p:nvSpPr>
            <p:cNvPr id="70" name="Freeform: Shape 69">
              <a:extLst>
                <a:ext uri="{FF2B5EF4-FFF2-40B4-BE49-F238E27FC236}">
                  <a16:creationId xmlns:a16="http://schemas.microsoft.com/office/drawing/2014/main" id="{D263852E-D40A-9CB2-5361-8BBB63056E49}"/>
                </a:ext>
              </a:extLst>
            </p:cNvPr>
            <p:cNvSpPr/>
            <p:nvPr/>
          </p:nvSpPr>
          <p:spPr>
            <a:xfrm>
              <a:off x="5911113" y="3633098"/>
              <a:ext cx="284674" cy="76939"/>
            </a:xfrm>
            <a:custGeom>
              <a:avLst/>
              <a:gdLst>
                <a:gd name="connsiteX0" fmla="*/ 0 w 284674"/>
                <a:gd name="connsiteY0" fmla="*/ 0 h 76939"/>
                <a:gd name="connsiteX1" fmla="*/ 0 w 284674"/>
                <a:gd name="connsiteY1" fmla="*/ 76939 h 76939"/>
                <a:gd name="connsiteX2" fmla="*/ 284675 w 284674"/>
                <a:gd name="connsiteY2" fmla="*/ 76939 h 76939"/>
                <a:gd name="connsiteX3" fmla="*/ 275265 w 284674"/>
                <a:gd name="connsiteY3" fmla="*/ 0 h 76939"/>
              </a:gdLst>
              <a:ahLst/>
              <a:cxnLst>
                <a:cxn ang="0">
                  <a:pos x="connsiteX0" y="connsiteY0"/>
                </a:cxn>
                <a:cxn ang="0">
                  <a:pos x="connsiteX1" y="connsiteY1"/>
                </a:cxn>
                <a:cxn ang="0">
                  <a:pos x="connsiteX2" y="connsiteY2"/>
                </a:cxn>
                <a:cxn ang="0">
                  <a:pos x="connsiteX3" y="connsiteY3"/>
                </a:cxn>
              </a:cxnLst>
              <a:rect l="l" t="t" r="r" b="b"/>
              <a:pathLst>
                <a:path w="284674" h="76939">
                  <a:moveTo>
                    <a:pt x="0" y="0"/>
                  </a:moveTo>
                  <a:lnTo>
                    <a:pt x="0" y="76939"/>
                  </a:lnTo>
                  <a:lnTo>
                    <a:pt x="284675" y="76939"/>
                  </a:lnTo>
                  <a:cubicBezTo>
                    <a:pt x="284636" y="51008"/>
                    <a:pt x="281477" y="25176"/>
                    <a:pt x="275265" y="0"/>
                  </a:cubicBezTo>
                  <a:close/>
                </a:path>
              </a:pathLst>
            </a:custGeom>
            <a:solidFill>
              <a:srgbClr val="FFFFFF"/>
            </a:solidFill>
            <a:ln w="9525" cap="flat">
              <a:noFill/>
              <a:prstDash val="solid"/>
              <a:miter/>
            </a:ln>
          </p:spPr>
          <p:txBody>
            <a:bodyPr rtlCol="0" anchor="ctr"/>
            <a:lstStyle/>
            <a:p>
              <a:endParaRPr lang="zh-TW" altLang="en-US"/>
            </a:p>
          </p:txBody>
        </p:sp>
        <p:sp>
          <p:nvSpPr>
            <p:cNvPr id="71" name="Freeform: Shape 70">
              <a:extLst>
                <a:ext uri="{FF2B5EF4-FFF2-40B4-BE49-F238E27FC236}">
                  <a16:creationId xmlns:a16="http://schemas.microsoft.com/office/drawing/2014/main" id="{43EEE5D1-19D8-D8DA-7EC3-32364AB390FD}"/>
                </a:ext>
              </a:extLst>
            </p:cNvPr>
            <p:cNvSpPr/>
            <p:nvPr/>
          </p:nvSpPr>
          <p:spPr>
            <a:xfrm>
              <a:off x="6265030" y="2824819"/>
              <a:ext cx="503720" cy="76933"/>
            </a:xfrm>
            <a:custGeom>
              <a:avLst/>
              <a:gdLst>
                <a:gd name="connsiteX0" fmla="*/ 477031 w 503720"/>
                <a:gd name="connsiteY0" fmla="*/ 0 h 76933"/>
                <a:gd name="connsiteX1" fmla="*/ 0 w 503720"/>
                <a:gd name="connsiteY1" fmla="*/ 0 h 76933"/>
                <a:gd name="connsiteX2" fmla="*/ 0 w 503720"/>
                <a:gd name="connsiteY2" fmla="*/ 76933 h 76933"/>
                <a:gd name="connsiteX3" fmla="*/ 503720 w 503720"/>
                <a:gd name="connsiteY3" fmla="*/ 76933 h 76933"/>
                <a:gd name="connsiteX4" fmla="*/ 477031 w 503720"/>
                <a:gd name="connsiteY4" fmla="*/ 0 h 7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20" h="76933">
                  <a:moveTo>
                    <a:pt x="477031" y="0"/>
                  </a:moveTo>
                  <a:lnTo>
                    <a:pt x="0" y="0"/>
                  </a:lnTo>
                  <a:lnTo>
                    <a:pt x="0" y="76933"/>
                  </a:lnTo>
                  <a:lnTo>
                    <a:pt x="503720" y="76933"/>
                  </a:lnTo>
                  <a:lnTo>
                    <a:pt x="477031" y="0"/>
                  </a:lnTo>
                  <a:close/>
                </a:path>
              </a:pathLst>
            </a:custGeom>
            <a:solidFill>
              <a:srgbClr val="FFFFFF"/>
            </a:solidFill>
            <a:ln w="9525" cap="flat">
              <a:noFill/>
              <a:prstDash val="solid"/>
              <a:miter/>
            </a:ln>
          </p:spPr>
          <p:txBody>
            <a:bodyPr rtlCol="0" anchor="ctr"/>
            <a:lstStyle/>
            <a:p>
              <a:endParaRPr lang="zh-TW" altLang="en-US"/>
            </a:p>
          </p:txBody>
        </p:sp>
        <p:sp>
          <p:nvSpPr>
            <p:cNvPr id="72" name="Freeform: Shape 71">
              <a:extLst>
                <a:ext uri="{FF2B5EF4-FFF2-40B4-BE49-F238E27FC236}">
                  <a16:creationId xmlns:a16="http://schemas.microsoft.com/office/drawing/2014/main" id="{79221F9B-CDBC-3536-04CF-4E098B4B5A88}"/>
                </a:ext>
              </a:extLst>
            </p:cNvPr>
            <p:cNvSpPr/>
            <p:nvPr/>
          </p:nvSpPr>
          <p:spPr>
            <a:xfrm>
              <a:off x="6265034" y="3956219"/>
              <a:ext cx="423311" cy="76965"/>
            </a:xfrm>
            <a:custGeom>
              <a:avLst/>
              <a:gdLst>
                <a:gd name="connsiteX0" fmla="*/ 0 w 423311"/>
                <a:gd name="connsiteY0" fmla="*/ 0 h 76965"/>
                <a:gd name="connsiteX1" fmla="*/ 423311 w 423311"/>
                <a:gd name="connsiteY1" fmla="*/ 0 h 76965"/>
                <a:gd name="connsiteX2" fmla="*/ 423311 w 423311"/>
                <a:gd name="connsiteY2" fmla="*/ 76966 h 76965"/>
                <a:gd name="connsiteX3" fmla="*/ 0 w 423311"/>
                <a:gd name="connsiteY3" fmla="*/ 76966 h 76965"/>
              </a:gdLst>
              <a:ahLst/>
              <a:cxnLst>
                <a:cxn ang="0">
                  <a:pos x="connsiteX0" y="connsiteY0"/>
                </a:cxn>
                <a:cxn ang="0">
                  <a:pos x="connsiteX1" y="connsiteY1"/>
                </a:cxn>
                <a:cxn ang="0">
                  <a:pos x="connsiteX2" y="connsiteY2"/>
                </a:cxn>
                <a:cxn ang="0">
                  <a:pos x="connsiteX3" y="connsiteY3"/>
                </a:cxn>
              </a:cxnLst>
              <a:rect l="l" t="t" r="r" b="b"/>
              <a:pathLst>
                <a:path w="423311" h="76965">
                  <a:moveTo>
                    <a:pt x="0" y="0"/>
                  </a:moveTo>
                  <a:lnTo>
                    <a:pt x="423311" y="0"/>
                  </a:lnTo>
                  <a:lnTo>
                    <a:pt x="423311"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3" name="Freeform: Shape 72">
              <a:extLst>
                <a:ext uri="{FF2B5EF4-FFF2-40B4-BE49-F238E27FC236}">
                  <a16:creationId xmlns:a16="http://schemas.microsoft.com/office/drawing/2014/main" id="{DA39EF3F-59EF-B2F8-285F-D3B4A5881213}"/>
                </a:ext>
              </a:extLst>
            </p:cNvPr>
            <p:cNvSpPr/>
            <p:nvPr/>
          </p:nvSpPr>
          <p:spPr>
            <a:xfrm>
              <a:off x="6265034" y="3794589"/>
              <a:ext cx="423311" cy="76965"/>
            </a:xfrm>
            <a:custGeom>
              <a:avLst/>
              <a:gdLst>
                <a:gd name="connsiteX0" fmla="*/ 0 w 423311"/>
                <a:gd name="connsiteY0" fmla="*/ 0 h 76965"/>
                <a:gd name="connsiteX1" fmla="*/ 423311 w 423311"/>
                <a:gd name="connsiteY1" fmla="*/ 0 h 76965"/>
                <a:gd name="connsiteX2" fmla="*/ 423311 w 423311"/>
                <a:gd name="connsiteY2" fmla="*/ 76966 h 76965"/>
                <a:gd name="connsiteX3" fmla="*/ 0 w 423311"/>
                <a:gd name="connsiteY3" fmla="*/ 76966 h 76965"/>
              </a:gdLst>
              <a:ahLst/>
              <a:cxnLst>
                <a:cxn ang="0">
                  <a:pos x="connsiteX0" y="connsiteY0"/>
                </a:cxn>
                <a:cxn ang="0">
                  <a:pos x="connsiteX1" y="connsiteY1"/>
                </a:cxn>
                <a:cxn ang="0">
                  <a:pos x="connsiteX2" y="connsiteY2"/>
                </a:cxn>
                <a:cxn ang="0">
                  <a:pos x="connsiteX3" y="connsiteY3"/>
                </a:cxn>
              </a:cxnLst>
              <a:rect l="l" t="t" r="r" b="b"/>
              <a:pathLst>
                <a:path w="423311" h="76965">
                  <a:moveTo>
                    <a:pt x="0" y="0"/>
                  </a:moveTo>
                  <a:lnTo>
                    <a:pt x="423311" y="0"/>
                  </a:lnTo>
                  <a:lnTo>
                    <a:pt x="423311"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4" name="Freeform: Shape 73">
              <a:extLst>
                <a:ext uri="{FF2B5EF4-FFF2-40B4-BE49-F238E27FC236}">
                  <a16:creationId xmlns:a16="http://schemas.microsoft.com/office/drawing/2014/main" id="{2D550D57-A1A2-7E84-2A54-98D4EFF6F2C5}"/>
                </a:ext>
              </a:extLst>
            </p:cNvPr>
            <p:cNvSpPr/>
            <p:nvPr/>
          </p:nvSpPr>
          <p:spPr>
            <a:xfrm>
              <a:off x="6434356" y="3632962"/>
              <a:ext cx="253989" cy="76965"/>
            </a:xfrm>
            <a:custGeom>
              <a:avLst/>
              <a:gdLst>
                <a:gd name="connsiteX0" fmla="*/ 0 w 253989"/>
                <a:gd name="connsiteY0" fmla="*/ 0 h 76965"/>
                <a:gd name="connsiteX1" fmla="*/ 253990 w 253989"/>
                <a:gd name="connsiteY1" fmla="*/ 0 h 76965"/>
                <a:gd name="connsiteX2" fmla="*/ 253990 w 253989"/>
                <a:gd name="connsiteY2" fmla="*/ 76966 h 76965"/>
                <a:gd name="connsiteX3" fmla="*/ 0 w 253989"/>
                <a:gd name="connsiteY3" fmla="*/ 76966 h 76965"/>
              </a:gdLst>
              <a:ahLst/>
              <a:cxnLst>
                <a:cxn ang="0">
                  <a:pos x="connsiteX0" y="connsiteY0"/>
                </a:cxn>
                <a:cxn ang="0">
                  <a:pos x="connsiteX1" y="connsiteY1"/>
                </a:cxn>
                <a:cxn ang="0">
                  <a:pos x="connsiteX2" y="connsiteY2"/>
                </a:cxn>
                <a:cxn ang="0">
                  <a:pos x="connsiteX3" y="connsiteY3"/>
                </a:cxn>
              </a:cxnLst>
              <a:rect l="l" t="t" r="r" b="b"/>
              <a:pathLst>
                <a:path w="253989" h="76965">
                  <a:moveTo>
                    <a:pt x="0" y="0"/>
                  </a:moveTo>
                  <a:lnTo>
                    <a:pt x="253990" y="0"/>
                  </a:lnTo>
                  <a:lnTo>
                    <a:pt x="253990"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5" name="Freeform: Shape 74">
              <a:extLst>
                <a:ext uri="{FF2B5EF4-FFF2-40B4-BE49-F238E27FC236}">
                  <a16:creationId xmlns:a16="http://schemas.microsoft.com/office/drawing/2014/main" id="{49428F18-DAF1-4225-7889-797D3A9136A6}"/>
                </a:ext>
              </a:extLst>
            </p:cNvPr>
            <p:cNvSpPr/>
            <p:nvPr/>
          </p:nvSpPr>
          <p:spPr>
            <a:xfrm>
              <a:off x="6434356" y="3471332"/>
              <a:ext cx="253989" cy="76965"/>
            </a:xfrm>
            <a:custGeom>
              <a:avLst/>
              <a:gdLst>
                <a:gd name="connsiteX0" fmla="*/ 0 w 253989"/>
                <a:gd name="connsiteY0" fmla="*/ 0 h 76965"/>
                <a:gd name="connsiteX1" fmla="*/ 253990 w 253989"/>
                <a:gd name="connsiteY1" fmla="*/ 0 h 76965"/>
                <a:gd name="connsiteX2" fmla="*/ 253990 w 253989"/>
                <a:gd name="connsiteY2" fmla="*/ 76966 h 76965"/>
                <a:gd name="connsiteX3" fmla="*/ 0 w 253989"/>
                <a:gd name="connsiteY3" fmla="*/ 76966 h 76965"/>
              </a:gdLst>
              <a:ahLst/>
              <a:cxnLst>
                <a:cxn ang="0">
                  <a:pos x="connsiteX0" y="connsiteY0"/>
                </a:cxn>
                <a:cxn ang="0">
                  <a:pos x="connsiteX1" y="connsiteY1"/>
                </a:cxn>
                <a:cxn ang="0">
                  <a:pos x="connsiteX2" y="connsiteY2"/>
                </a:cxn>
                <a:cxn ang="0">
                  <a:pos x="connsiteX3" y="connsiteY3"/>
                </a:cxn>
              </a:cxnLst>
              <a:rect l="l" t="t" r="r" b="b"/>
              <a:pathLst>
                <a:path w="253989" h="76965">
                  <a:moveTo>
                    <a:pt x="0" y="0"/>
                  </a:moveTo>
                  <a:lnTo>
                    <a:pt x="253990" y="0"/>
                  </a:lnTo>
                  <a:lnTo>
                    <a:pt x="253990"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6" name="Freeform: Shape 75">
              <a:extLst>
                <a:ext uri="{FF2B5EF4-FFF2-40B4-BE49-F238E27FC236}">
                  <a16:creationId xmlns:a16="http://schemas.microsoft.com/office/drawing/2014/main" id="{87BEEF04-4127-B882-58C0-F3CE5DC01D40}"/>
                </a:ext>
              </a:extLst>
            </p:cNvPr>
            <p:cNvSpPr/>
            <p:nvPr/>
          </p:nvSpPr>
          <p:spPr>
            <a:xfrm>
              <a:off x="7196322" y="3956219"/>
              <a:ext cx="423313" cy="76965"/>
            </a:xfrm>
            <a:custGeom>
              <a:avLst/>
              <a:gdLst>
                <a:gd name="connsiteX0" fmla="*/ 0 w 423313"/>
                <a:gd name="connsiteY0" fmla="*/ 0 h 76965"/>
                <a:gd name="connsiteX1" fmla="*/ 423314 w 423313"/>
                <a:gd name="connsiteY1" fmla="*/ 0 h 76965"/>
                <a:gd name="connsiteX2" fmla="*/ 423314 w 423313"/>
                <a:gd name="connsiteY2" fmla="*/ 76966 h 76965"/>
                <a:gd name="connsiteX3" fmla="*/ 0 w 423313"/>
                <a:gd name="connsiteY3" fmla="*/ 76966 h 76965"/>
              </a:gdLst>
              <a:ahLst/>
              <a:cxnLst>
                <a:cxn ang="0">
                  <a:pos x="connsiteX0" y="connsiteY0"/>
                </a:cxn>
                <a:cxn ang="0">
                  <a:pos x="connsiteX1" y="connsiteY1"/>
                </a:cxn>
                <a:cxn ang="0">
                  <a:pos x="connsiteX2" y="connsiteY2"/>
                </a:cxn>
                <a:cxn ang="0">
                  <a:pos x="connsiteX3" y="connsiteY3"/>
                </a:cxn>
              </a:cxnLst>
              <a:rect l="l" t="t" r="r" b="b"/>
              <a:pathLst>
                <a:path w="423313" h="76965">
                  <a:moveTo>
                    <a:pt x="0" y="0"/>
                  </a:moveTo>
                  <a:lnTo>
                    <a:pt x="423314" y="0"/>
                  </a:lnTo>
                  <a:lnTo>
                    <a:pt x="423314"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7" name="Freeform: Shape 76">
              <a:extLst>
                <a:ext uri="{FF2B5EF4-FFF2-40B4-BE49-F238E27FC236}">
                  <a16:creationId xmlns:a16="http://schemas.microsoft.com/office/drawing/2014/main" id="{16492A0B-DE7E-09FA-D3C2-4D6A1D8A41CA}"/>
                </a:ext>
              </a:extLst>
            </p:cNvPr>
            <p:cNvSpPr/>
            <p:nvPr/>
          </p:nvSpPr>
          <p:spPr>
            <a:xfrm>
              <a:off x="7196322" y="3794589"/>
              <a:ext cx="423313" cy="76965"/>
            </a:xfrm>
            <a:custGeom>
              <a:avLst/>
              <a:gdLst>
                <a:gd name="connsiteX0" fmla="*/ 0 w 423313"/>
                <a:gd name="connsiteY0" fmla="*/ 0 h 76965"/>
                <a:gd name="connsiteX1" fmla="*/ 423314 w 423313"/>
                <a:gd name="connsiteY1" fmla="*/ 0 h 76965"/>
                <a:gd name="connsiteX2" fmla="*/ 423314 w 423313"/>
                <a:gd name="connsiteY2" fmla="*/ 76966 h 76965"/>
                <a:gd name="connsiteX3" fmla="*/ 0 w 423313"/>
                <a:gd name="connsiteY3" fmla="*/ 76966 h 76965"/>
              </a:gdLst>
              <a:ahLst/>
              <a:cxnLst>
                <a:cxn ang="0">
                  <a:pos x="connsiteX0" y="connsiteY0"/>
                </a:cxn>
                <a:cxn ang="0">
                  <a:pos x="connsiteX1" y="connsiteY1"/>
                </a:cxn>
                <a:cxn ang="0">
                  <a:pos x="connsiteX2" y="connsiteY2"/>
                </a:cxn>
                <a:cxn ang="0">
                  <a:pos x="connsiteX3" y="connsiteY3"/>
                </a:cxn>
              </a:cxnLst>
              <a:rect l="l" t="t" r="r" b="b"/>
              <a:pathLst>
                <a:path w="423313" h="76965">
                  <a:moveTo>
                    <a:pt x="0" y="0"/>
                  </a:moveTo>
                  <a:lnTo>
                    <a:pt x="423314" y="0"/>
                  </a:lnTo>
                  <a:lnTo>
                    <a:pt x="423314"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8" name="Freeform: Shape 77">
              <a:extLst>
                <a:ext uri="{FF2B5EF4-FFF2-40B4-BE49-F238E27FC236}">
                  <a16:creationId xmlns:a16="http://schemas.microsoft.com/office/drawing/2014/main" id="{2F1B42E6-F68F-E803-483D-2319BE0F9364}"/>
                </a:ext>
              </a:extLst>
            </p:cNvPr>
            <p:cNvSpPr/>
            <p:nvPr/>
          </p:nvSpPr>
          <p:spPr>
            <a:xfrm>
              <a:off x="7196322" y="3632962"/>
              <a:ext cx="253986" cy="76965"/>
            </a:xfrm>
            <a:custGeom>
              <a:avLst/>
              <a:gdLst>
                <a:gd name="connsiteX0" fmla="*/ 0 w 253986"/>
                <a:gd name="connsiteY0" fmla="*/ 0 h 76965"/>
                <a:gd name="connsiteX1" fmla="*/ 253987 w 253986"/>
                <a:gd name="connsiteY1" fmla="*/ 0 h 76965"/>
                <a:gd name="connsiteX2" fmla="*/ 253987 w 253986"/>
                <a:gd name="connsiteY2" fmla="*/ 76966 h 76965"/>
                <a:gd name="connsiteX3" fmla="*/ 0 w 253986"/>
                <a:gd name="connsiteY3" fmla="*/ 76966 h 76965"/>
              </a:gdLst>
              <a:ahLst/>
              <a:cxnLst>
                <a:cxn ang="0">
                  <a:pos x="connsiteX0" y="connsiteY0"/>
                </a:cxn>
                <a:cxn ang="0">
                  <a:pos x="connsiteX1" y="connsiteY1"/>
                </a:cxn>
                <a:cxn ang="0">
                  <a:pos x="connsiteX2" y="connsiteY2"/>
                </a:cxn>
                <a:cxn ang="0">
                  <a:pos x="connsiteX3" y="connsiteY3"/>
                </a:cxn>
              </a:cxnLst>
              <a:rect l="l" t="t" r="r" b="b"/>
              <a:pathLst>
                <a:path w="253986" h="76965">
                  <a:moveTo>
                    <a:pt x="0" y="0"/>
                  </a:moveTo>
                  <a:lnTo>
                    <a:pt x="253987" y="0"/>
                  </a:lnTo>
                  <a:lnTo>
                    <a:pt x="253987"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79" name="Freeform: Shape 78">
              <a:extLst>
                <a:ext uri="{FF2B5EF4-FFF2-40B4-BE49-F238E27FC236}">
                  <a16:creationId xmlns:a16="http://schemas.microsoft.com/office/drawing/2014/main" id="{8832101A-14BD-6BA4-249C-0D0C4E9BFA9A}"/>
                </a:ext>
              </a:extLst>
            </p:cNvPr>
            <p:cNvSpPr/>
            <p:nvPr/>
          </p:nvSpPr>
          <p:spPr>
            <a:xfrm>
              <a:off x="7196322" y="3471332"/>
              <a:ext cx="253986" cy="76965"/>
            </a:xfrm>
            <a:custGeom>
              <a:avLst/>
              <a:gdLst>
                <a:gd name="connsiteX0" fmla="*/ 0 w 253986"/>
                <a:gd name="connsiteY0" fmla="*/ 0 h 76965"/>
                <a:gd name="connsiteX1" fmla="*/ 253987 w 253986"/>
                <a:gd name="connsiteY1" fmla="*/ 0 h 76965"/>
                <a:gd name="connsiteX2" fmla="*/ 253987 w 253986"/>
                <a:gd name="connsiteY2" fmla="*/ 76966 h 76965"/>
                <a:gd name="connsiteX3" fmla="*/ 0 w 253986"/>
                <a:gd name="connsiteY3" fmla="*/ 76966 h 76965"/>
              </a:gdLst>
              <a:ahLst/>
              <a:cxnLst>
                <a:cxn ang="0">
                  <a:pos x="connsiteX0" y="connsiteY0"/>
                </a:cxn>
                <a:cxn ang="0">
                  <a:pos x="connsiteX1" y="connsiteY1"/>
                </a:cxn>
                <a:cxn ang="0">
                  <a:pos x="connsiteX2" y="connsiteY2"/>
                </a:cxn>
                <a:cxn ang="0">
                  <a:pos x="connsiteX3" y="connsiteY3"/>
                </a:cxn>
              </a:cxnLst>
              <a:rect l="l" t="t" r="r" b="b"/>
              <a:pathLst>
                <a:path w="253986" h="76965">
                  <a:moveTo>
                    <a:pt x="0" y="0"/>
                  </a:moveTo>
                  <a:lnTo>
                    <a:pt x="253987" y="0"/>
                  </a:lnTo>
                  <a:lnTo>
                    <a:pt x="253987" y="76966"/>
                  </a:lnTo>
                  <a:lnTo>
                    <a:pt x="0" y="76966"/>
                  </a:lnTo>
                  <a:close/>
                </a:path>
              </a:pathLst>
            </a:custGeom>
            <a:solidFill>
              <a:srgbClr val="FFFFFF"/>
            </a:solidFill>
            <a:ln w="9525" cap="flat">
              <a:noFill/>
              <a:prstDash val="solid"/>
              <a:miter/>
            </a:ln>
          </p:spPr>
          <p:txBody>
            <a:bodyPr rtlCol="0" anchor="ctr"/>
            <a:lstStyle/>
            <a:p>
              <a:endParaRPr lang="zh-TW" altLang="en-US"/>
            </a:p>
          </p:txBody>
        </p:sp>
        <p:sp>
          <p:nvSpPr>
            <p:cNvPr id="80" name="Freeform: Shape 79">
              <a:extLst>
                <a:ext uri="{FF2B5EF4-FFF2-40B4-BE49-F238E27FC236}">
                  <a16:creationId xmlns:a16="http://schemas.microsoft.com/office/drawing/2014/main" id="{B97FCE81-894B-E386-D4A1-27FBE13BF23E}"/>
                </a:ext>
              </a:extLst>
            </p:cNvPr>
            <p:cNvSpPr/>
            <p:nvPr/>
          </p:nvSpPr>
          <p:spPr>
            <a:xfrm>
              <a:off x="6947525" y="3309709"/>
              <a:ext cx="502786" cy="76961"/>
            </a:xfrm>
            <a:custGeom>
              <a:avLst/>
              <a:gdLst>
                <a:gd name="connsiteX0" fmla="*/ 248793 w 502786"/>
                <a:gd name="connsiteY0" fmla="*/ 76962 h 76961"/>
                <a:gd name="connsiteX1" fmla="*/ 502787 w 502786"/>
                <a:gd name="connsiteY1" fmla="*/ 76962 h 76961"/>
                <a:gd name="connsiteX2" fmla="*/ 502787 w 502786"/>
                <a:gd name="connsiteY2" fmla="*/ 0 h 76961"/>
                <a:gd name="connsiteX3" fmla="*/ 248793 w 502786"/>
                <a:gd name="connsiteY3" fmla="*/ 0 h 76961"/>
                <a:gd name="connsiteX4" fmla="*/ 26708 w 502786"/>
                <a:gd name="connsiteY4" fmla="*/ 0 h 76961"/>
                <a:gd name="connsiteX5" fmla="*/ 0 w 502786"/>
                <a:gd name="connsiteY5" fmla="*/ 76962 h 76961"/>
                <a:gd name="connsiteX6" fmla="*/ 222914 w 502786"/>
                <a:gd name="connsiteY6" fmla="*/ 76962 h 76961"/>
                <a:gd name="connsiteX7" fmla="*/ 248793 w 502786"/>
                <a:gd name="connsiteY7" fmla="*/ 3657 h 76961"/>
                <a:gd name="connsiteX8" fmla="*/ 248793 w 502786"/>
                <a:gd name="connsiteY8" fmla="*/ 76962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786" h="76961">
                  <a:moveTo>
                    <a:pt x="248793" y="76962"/>
                  </a:moveTo>
                  <a:lnTo>
                    <a:pt x="502787" y="76962"/>
                  </a:lnTo>
                  <a:lnTo>
                    <a:pt x="502787" y="0"/>
                  </a:lnTo>
                  <a:lnTo>
                    <a:pt x="248793" y="0"/>
                  </a:lnTo>
                  <a:lnTo>
                    <a:pt x="26708" y="0"/>
                  </a:lnTo>
                  <a:lnTo>
                    <a:pt x="0" y="76962"/>
                  </a:lnTo>
                  <a:lnTo>
                    <a:pt x="222914" y="76962"/>
                  </a:lnTo>
                  <a:lnTo>
                    <a:pt x="248793" y="3657"/>
                  </a:lnTo>
                  <a:lnTo>
                    <a:pt x="248793" y="76962"/>
                  </a:lnTo>
                  <a:close/>
                </a:path>
              </a:pathLst>
            </a:custGeom>
            <a:solidFill>
              <a:srgbClr val="FFFFFF"/>
            </a:solidFill>
            <a:ln w="9525" cap="flat">
              <a:noFill/>
              <a:prstDash val="solid"/>
              <a:miter/>
            </a:ln>
          </p:spPr>
          <p:txBody>
            <a:bodyPr rtlCol="0" anchor="ctr"/>
            <a:lstStyle/>
            <a:p>
              <a:endParaRPr lang="zh-TW" altLang="en-US"/>
            </a:p>
          </p:txBody>
        </p:sp>
        <p:sp>
          <p:nvSpPr>
            <p:cNvPr id="81" name="Freeform: Shape 80">
              <a:extLst>
                <a:ext uri="{FF2B5EF4-FFF2-40B4-BE49-F238E27FC236}">
                  <a16:creationId xmlns:a16="http://schemas.microsoft.com/office/drawing/2014/main" id="{25D9A7D6-23E5-A47F-2DD9-B6ABC4442447}"/>
                </a:ext>
              </a:extLst>
            </p:cNvPr>
            <p:cNvSpPr/>
            <p:nvPr/>
          </p:nvSpPr>
          <p:spPr>
            <a:xfrm>
              <a:off x="6434356" y="3309709"/>
              <a:ext cx="502786" cy="76961"/>
            </a:xfrm>
            <a:custGeom>
              <a:avLst/>
              <a:gdLst>
                <a:gd name="connsiteX0" fmla="*/ 476079 w 502786"/>
                <a:gd name="connsiteY0" fmla="*/ 0 h 76961"/>
                <a:gd name="connsiteX1" fmla="*/ 253994 w 502786"/>
                <a:gd name="connsiteY1" fmla="*/ 0 h 76961"/>
                <a:gd name="connsiteX2" fmla="*/ 0 w 502786"/>
                <a:gd name="connsiteY2" fmla="*/ 0 h 76961"/>
                <a:gd name="connsiteX3" fmla="*/ 0 w 502786"/>
                <a:gd name="connsiteY3" fmla="*/ 76962 h 76961"/>
                <a:gd name="connsiteX4" fmla="*/ 253994 w 502786"/>
                <a:gd name="connsiteY4" fmla="*/ 76962 h 76961"/>
                <a:gd name="connsiteX5" fmla="*/ 253994 w 502786"/>
                <a:gd name="connsiteY5" fmla="*/ 3657 h 76961"/>
                <a:gd name="connsiteX6" fmla="*/ 279863 w 502786"/>
                <a:gd name="connsiteY6" fmla="*/ 76962 h 76961"/>
                <a:gd name="connsiteX7" fmla="*/ 502786 w 502786"/>
                <a:gd name="connsiteY7" fmla="*/ 76962 h 76961"/>
                <a:gd name="connsiteX8" fmla="*/ 476079 w 502786"/>
                <a:gd name="connsiteY8" fmla="*/ 0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786" h="76961">
                  <a:moveTo>
                    <a:pt x="476079" y="0"/>
                  </a:moveTo>
                  <a:lnTo>
                    <a:pt x="253994" y="0"/>
                  </a:lnTo>
                  <a:lnTo>
                    <a:pt x="0" y="0"/>
                  </a:lnTo>
                  <a:lnTo>
                    <a:pt x="0" y="76962"/>
                  </a:lnTo>
                  <a:lnTo>
                    <a:pt x="253994" y="76962"/>
                  </a:lnTo>
                  <a:lnTo>
                    <a:pt x="253994" y="3657"/>
                  </a:lnTo>
                  <a:lnTo>
                    <a:pt x="279863" y="76962"/>
                  </a:lnTo>
                  <a:lnTo>
                    <a:pt x="502786" y="76962"/>
                  </a:lnTo>
                  <a:lnTo>
                    <a:pt x="476079" y="0"/>
                  </a:lnTo>
                  <a:close/>
                </a:path>
              </a:pathLst>
            </a:custGeom>
            <a:solidFill>
              <a:srgbClr val="FFFFFF"/>
            </a:solidFill>
            <a:ln w="9525" cap="flat">
              <a:noFill/>
              <a:prstDash val="solid"/>
              <a:miter/>
            </a:ln>
          </p:spPr>
          <p:txBody>
            <a:bodyPr rtlCol="0" anchor="ctr"/>
            <a:lstStyle/>
            <a:p>
              <a:endParaRPr lang="zh-TW" altLang="en-US"/>
            </a:p>
          </p:txBody>
        </p:sp>
        <p:sp>
          <p:nvSpPr>
            <p:cNvPr id="82" name="Freeform: Shape 81">
              <a:extLst>
                <a:ext uri="{FF2B5EF4-FFF2-40B4-BE49-F238E27FC236}">
                  <a16:creationId xmlns:a16="http://schemas.microsoft.com/office/drawing/2014/main" id="{25AB2393-1C9B-EE32-018E-9AAC9AB200DA}"/>
                </a:ext>
              </a:extLst>
            </p:cNvPr>
            <p:cNvSpPr/>
            <p:nvPr/>
          </p:nvSpPr>
          <p:spPr>
            <a:xfrm>
              <a:off x="7003599" y="3148079"/>
              <a:ext cx="446712" cy="76962"/>
            </a:xfrm>
            <a:custGeom>
              <a:avLst/>
              <a:gdLst>
                <a:gd name="connsiteX0" fmla="*/ 446713 w 446712"/>
                <a:gd name="connsiteY0" fmla="*/ 0 h 76962"/>
                <a:gd name="connsiteX1" fmla="*/ 26698 w 446712"/>
                <a:gd name="connsiteY1" fmla="*/ 0 h 76962"/>
                <a:gd name="connsiteX2" fmla="*/ 0 w 446712"/>
                <a:gd name="connsiteY2" fmla="*/ 76962 h 76962"/>
                <a:gd name="connsiteX3" fmla="*/ 446713 w 446712"/>
                <a:gd name="connsiteY3" fmla="*/ 76962 h 76962"/>
                <a:gd name="connsiteX4" fmla="*/ 446713 w 446712"/>
                <a:gd name="connsiteY4" fmla="*/ 0 h 76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12" h="76962">
                  <a:moveTo>
                    <a:pt x="446713" y="0"/>
                  </a:moveTo>
                  <a:lnTo>
                    <a:pt x="26698" y="0"/>
                  </a:lnTo>
                  <a:lnTo>
                    <a:pt x="0" y="76962"/>
                  </a:lnTo>
                  <a:lnTo>
                    <a:pt x="446713" y="76962"/>
                  </a:lnTo>
                  <a:lnTo>
                    <a:pt x="446713" y="0"/>
                  </a:lnTo>
                  <a:close/>
                </a:path>
              </a:pathLst>
            </a:custGeom>
            <a:solidFill>
              <a:srgbClr val="FFFFFF"/>
            </a:solidFill>
            <a:ln w="9525" cap="flat">
              <a:noFill/>
              <a:prstDash val="solid"/>
              <a:miter/>
            </a:ln>
          </p:spPr>
          <p:txBody>
            <a:bodyPr rtlCol="0" anchor="ctr"/>
            <a:lstStyle/>
            <a:p>
              <a:endParaRPr lang="zh-TW" altLang="en-US"/>
            </a:p>
          </p:txBody>
        </p:sp>
        <p:sp>
          <p:nvSpPr>
            <p:cNvPr id="83" name="Freeform: Shape 82">
              <a:extLst>
                <a:ext uri="{FF2B5EF4-FFF2-40B4-BE49-F238E27FC236}">
                  <a16:creationId xmlns:a16="http://schemas.microsoft.com/office/drawing/2014/main" id="{E2D1FFC6-2E66-8262-7852-0D1E8660D072}"/>
                </a:ext>
              </a:extLst>
            </p:cNvPr>
            <p:cNvSpPr/>
            <p:nvPr/>
          </p:nvSpPr>
          <p:spPr>
            <a:xfrm>
              <a:off x="7115746" y="2824819"/>
              <a:ext cx="503891" cy="76962"/>
            </a:xfrm>
            <a:custGeom>
              <a:avLst/>
              <a:gdLst>
                <a:gd name="connsiteX0" fmla="*/ 26699 w 503891"/>
                <a:gd name="connsiteY0" fmla="*/ 0 h 76962"/>
                <a:gd name="connsiteX1" fmla="*/ 0 w 503891"/>
                <a:gd name="connsiteY1" fmla="*/ 76962 h 76962"/>
                <a:gd name="connsiteX2" fmla="*/ 503892 w 503891"/>
                <a:gd name="connsiteY2" fmla="*/ 76962 h 76962"/>
                <a:gd name="connsiteX3" fmla="*/ 503892 w 503891"/>
                <a:gd name="connsiteY3" fmla="*/ 0 h 76962"/>
                <a:gd name="connsiteX4" fmla="*/ 26699 w 503891"/>
                <a:gd name="connsiteY4" fmla="*/ 0 h 76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91" h="76962">
                  <a:moveTo>
                    <a:pt x="26699" y="0"/>
                  </a:moveTo>
                  <a:lnTo>
                    <a:pt x="0" y="76962"/>
                  </a:lnTo>
                  <a:lnTo>
                    <a:pt x="503892" y="76962"/>
                  </a:lnTo>
                  <a:lnTo>
                    <a:pt x="503892" y="0"/>
                  </a:lnTo>
                  <a:lnTo>
                    <a:pt x="26699" y="0"/>
                  </a:lnTo>
                  <a:close/>
                </a:path>
              </a:pathLst>
            </a:custGeom>
            <a:solidFill>
              <a:srgbClr val="FFFFFF"/>
            </a:solidFill>
            <a:ln w="9525" cap="flat">
              <a:noFill/>
              <a:prstDash val="solid"/>
              <a:miter/>
            </a:ln>
          </p:spPr>
          <p:txBody>
            <a:bodyPr rtlCol="0" anchor="ctr"/>
            <a:lstStyle/>
            <a:p>
              <a:endParaRPr lang="zh-TW" altLang="en-US"/>
            </a:p>
          </p:txBody>
        </p:sp>
        <p:sp>
          <p:nvSpPr>
            <p:cNvPr id="84" name="Freeform: Shape 83">
              <a:extLst>
                <a:ext uri="{FF2B5EF4-FFF2-40B4-BE49-F238E27FC236}">
                  <a16:creationId xmlns:a16="http://schemas.microsoft.com/office/drawing/2014/main" id="{BF6F51A5-ED46-3BF9-A53E-EB2E3F2F63B4}"/>
                </a:ext>
              </a:extLst>
            </p:cNvPr>
            <p:cNvSpPr/>
            <p:nvPr/>
          </p:nvSpPr>
          <p:spPr>
            <a:xfrm>
              <a:off x="6915302" y="3956218"/>
              <a:ext cx="54054" cy="76961"/>
            </a:xfrm>
            <a:custGeom>
              <a:avLst/>
              <a:gdLst>
                <a:gd name="connsiteX0" fmla="*/ 26870 w 54054"/>
                <a:gd name="connsiteY0" fmla="*/ 76962 h 76961"/>
                <a:gd name="connsiteX1" fmla="*/ 54055 w 54054"/>
                <a:gd name="connsiteY1" fmla="*/ 0 h 76961"/>
                <a:gd name="connsiteX2" fmla="*/ 0 w 54054"/>
                <a:gd name="connsiteY2" fmla="*/ 0 h 76961"/>
                <a:gd name="connsiteX3" fmla="*/ 26870 w 54054"/>
                <a:gd name="connsiteY3" fmla="*/ 76962 h 76961"/>
              </a:gdLst>
              <a:ahLst/>
              <a:cxnLst>
                <a:cxn ang="0">
                  <a:pos x="connsiteX0" y="connsiteY0"/>
                </a:cxn>
                <a:cxn ang="0">
                  <a:pos x="connsiteX1" y="connsiteY1"/>
                </a:cxn>
                <a:cxn ang="0">
                  <a:pos x="connsiteX2" y="connsiteY2"/>
                </a:cxn>
                <a:cxn ang="0">
                  <a:pos x="connsiteX3" y="connsiteY3"/>
                </a:cxn>
              </a:cxnLst>
              <a:rect l="l" t="t" r="r" b="b"/>
              <a:pathLst>
                <a:path w="54054" h="76961">
                  <a:moveTo>
                    <a:pt x="26870" y="76962"/>
                  </a:moveTo>
                  <a:lnTo>
                    <a:pt x="54055" y="0"/>
                  </a:lnTo>
                  <a:lnTo>
                    <a:pt x="0" y="0"/>
                  </a:lnTo>
                  <a:lnTo>
                    <a:pt x="26870" y="76962"/>
                  </a:lnTo>
                  <a:close/>
                </a:path>
              </a:pathLst>
            </a:custGeom>
            <a:solidFill>
              <a:srgbClr val="FFFFFF"/>
            </a:solidFill>
            <a:ln w="9525" cap="flat">
              <a:noFill/>
              <a:prstDash val="solid"/>
              <a:miter/>
            </a:ln>
          </p:spPr>
          <p:txBody>
            <a:bodyPr rtlCol="0" anchor="ctr"/>
            <a:lstStyle/>
            <a:p>
              <a:endParaRPr lang="zh-TW" altLang="en-US"/>
            </a:p>
          </p:txBody>
        </p:sp>
        <p:sp>
          <p:nvSpPr>
            <p:cNvPr id="85" name="Freeform: Shape 84">
              <a:extLst>
                <a:ext uri="{FF2B5EF4-FFF2-40B4-BE49-F238E27FC236}">
                  <a16:creationId xmlns:a16="http://schemas.microsoft.com/office/drawing/2014/main" id="{C1818585-485B-FBA8-6E39-5AC435DED44F}"/>
                </a:ext>
              </a:extLst>
            </p:cNvPr>
            <p:cNvSpPr/>
            <p:nvPr/>
          </p:nvSpPr>
          <p:spPr>
            <a:xfrm>
              <a:off x="6858247" y="3794588"/>
              <a:ext cx="168173" cy="76971"/>
            </a:xfrm>
            <a:custGeom>
              <a:avLst/>
              <a:gdLst>
                <a:gd name="connsiteX0" fmla="*/ 27165 w 168173"/>
                <a:gd name="connsiteY0" fmla="*/ 76972 h 76971"/>
                <a:gd name="connsiteX1" fmla="*/ 140999 w 168173"/>
                <a:gd name="connsiteY1" fmla="*/ 76972 h 76971"/>
                <a:gd name="connsiteX2" fmla="*/ 168173 w 168173"/>
                <a:gd name="connsiteY2" fmla="*/ 0 h 76971"/>
                <a:gd name="connsiteX3" fmla="*/ 0 w 168173"/>
                <a:gd name="connsiteY3" fmla="*/ 0 h 76971"/>
                <a:gd name="connsiteX4" fmla="*/ 27165 w 168173"/>
                <a:gd name="connsiteY4" fmla="*/ 76972 h 7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73" h="76971">
                  <a:moveTo>
                    <a:pt x="27165" y="76972"/>
                  </a:moveTo>
                  <a:lnTo>
                    <a:pt x="140999" y="76972"/>
                  </a:lnTo>
                  <a:lnTo>
                    <a:pt x="168173" y="0"/>
                  </a:lnTo>
                  <a:lnTo>
                    <a:pt x="0" y="0"/>
                  </a:lnTo>
                  <a:lnTo>
                    <a:pt x="27165" y="76972"/>
                  </a:lnTo>
                  <a:close/>
                </a:path>
              </a:pathLst>
            </a:custGeom>
            <a:solidFill>
              <a:srgbClr val="FFFFFF"/>
            </a:solidFill>
            <a:ln w="9525" cap="flat">
              <a:noFill/>
              <a:prstDash val="solid"/>
              <a:miter/>
            </a:ln>
          </p:spPr>
          <p:txBody>
            <a:bodyPr rtlCol="0" anchor="ctr"/>
            <a:lstStyle/>
            <a:p>
              <a:endParaRPr lang="zh-TW" altLang="en-US"/>
            </a:p>
          </p:txBody>
        </p:sp>
        <p:sp>
          <p:nvSpPr>
            <p:cNvPr id="86" name="Freeform: Shape 85">
              <a:extLst>
                <a:ext uri="{FF2B5EF4-FFF2-40B4-BE49-F238E27FC236}">
                  <a16:creationId xmlns:a16="http://schemas.microsoft.com/office/drawing/2014/main" id="{9E731940-C5D0-FEA2-7E58-6166A65B66CA}"/>
                </a:ext>
              </a:extLst>
            </p:cNvPr>
            <p:cNvSpPr/>
            <p:nvPr/>
          </p:nvSpPr>
          <p:spPr>
            <a:xfrm>
              <a:off x="6801183" y="3632958"/>
              <a:ext cx="282301" cy="76971"/>
            </a:xfrm>
            <a:custGeom>
              <a:avLst/>
              <a:gdLst>
                <a:gd name="connsiteX0" fmla="*/ 27165 w 282301"/>
                <a:gd name="connsiteY0" fmla="*/ 76971 h 76971"/>
                <a:gd name="connsiteX1" fmla="*/ 255137 w 282301"/>
                <a:gd name="connsiteY1" fmla="*/ 76971 h 76971"/>
                <a:gd name="connsiteX2" fmla="*/ 282302 w 282301"/>
                <a:gd name="connsiteY2" fmla="*/ 0 h 76971"/>
                <a:gd name="connsiteX3" fmla="*/ 0 w 282301"/>
                <a:gd name="connsiteY3" fmla="*/ 0 h 76971"/>
                <a:gd name="connsiteX4" fmla="*/ 27165 w 282301"/>
                <a:gd name="connsiteY4" fmla="*/ 76971 h 7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01" h="76971">
                  <a:moveTo>
                    <a:pt x="27165" y="76971"/>
                  </a:moveTo>
                  <a:lnTo>
                    <a:pt x="255137" y="76971"/>
                  </a:lnTo>
                  <a:lnTo>
                    <a:pt x="282302" y="0"/>
                  </a:lnTo>
                  <a:lnTo>
                    <a:pt x="0" y="0"/>
                  </a:lnTo>
                  <a:lnTo>
                    <a:pt x="27165" y="76971"/>
                  </a:lnTo>
                  <a:close/>
                </a:path>
              </a:pathLst>
            </a:custGeom>
            <a:solidFill>
              <a:srgbClr val="FFFFFF"/>
            </a:solidFill>
            <a:ln w="9525" cap="flat">
              <a:noFill/>
              <a:prstDash val="solid"/>
              <a:miter/>
            </a:ln>
          </p:spPr>
          <p:txBody>
            <a:bodyPr rtlCol="0" anchor="ctr"/>
            <a:lstStyle/>
            <a:p>
              <a:endParaRPr lang="zh-TW" altLang="en-US"/>
            </a:p>
          </p:txBody>
        </p:sp>
        <p:sp>
          <p:nvSpPr>
            <p:cNvPr id="87" name="Freeform: Shape 86">
              <a:extLst>
                <a:ext uri="{FF2B5EF4-FFF2-40B4-BE49-F238E27FC236}">
                  <a16:creationId xmlns:a16="http://schemas.microsoft.com/office/drawing/2014/main" id="{F0934A42-91F6-D383-5513-EA6CCFC2F9B7}"/>
                </a:ext>
              </a:extLst>
            </p:cNvPr>
            <p:cNvSpPr/>
            <p:nvPr/>
          </p:nvSpPr>
          <p:spPr>
            <a:xfrm>
              <a:off x="6744119" y="3471329"/>
              <a:ext cx="396430" cy="76971"/>
            </a:xfrm>
            <a:custGeom>
              <a:avLst/>
              <a:gdLst>
                <a:gd name="connsiteX0" fmla="*/ 27175 w 396430"/>
                <a:gd name="connsiteY0" fmla="*/ 76971 h 76971"/>
                <a:gd name="connsiteX1" fmla="*/ 369256 w 396430"/>
                <a:gd name="connsiteY1" fmla="*/ 76971 h 76971"/>
                <a:gd name="connsiteX2" fmla="*/ 396430 w 396430"/>
                <a:gd name="connsiteY2" fmla="*/ 0 h 76971"/>
                <a:gd name="connsiteX3" fmla="*/ 0 w 396430"/>
                <a:gd name="connsiteY3" fmla="*/ 0 h 76971"/>
                <a:gd name="connsiteX4" fmla="*/ 27175 w 396430"/>
                <a:gd name="connsiteY4" fmla="*/ 76971 h 7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430" h="76971">
                  <a:moveTo>
                    <a:pt x="27175" y="76971"/>
                  </a:moveTo>
                  <a:lnTo>
                    <a:pt x="369256" y="76971"/>
                  </a:lnTo>
                  <a:lnTo>
                    <a:pt x="396430" y="0"/>
                  </a:lnTo>
                  <a:lnTo>
                    <a:pt x="0" y="0"/>
                  </a:lnTo>
                  <a:lnTo>
                    <a:pt x="27175" y="76971"/>
                  </a:lnTo>
                  <a:close/>
                </a:path>
              </a:pathLst>
            </a:custGeom>
            <a:solidFill>
              <a:srgbClr val="FFFFFF"/>
            </a:solidFill>
            <a:ln w="9525" cap="flat">
              <a:noFill/>
              <a:prstDash val="solid"/>
              <a:miter/>
            </a:ln>
          </p:spPr>
          <p:txBody>
            <a:bodyPr rtlCol="0" anchor="ctr"/>
            <a:lstStyle/>
            <a:p>
              <a:endParaRPr lang="zh-TW" altLang="en-US"/>
            </a:p>
          </p:txBody>
        </p:sp>
        <p:sp>
          <p:nvSpPr>
            <p:cNvPr id="88" name="Freeform: Shape 87">
              <a:extLst>
                <a:ext uri="{FF2B5EF4-FFF2-40B4-BE49-F238E27FC236}">
                  <a16:creationId xmlns:a16="http://schemas.microsoft.com/office/drawing/2014/main" id="{9DD1631E-D5D8-5450-C923-BB09FF13D715}"/>
                </a:ext>
              </a:extLst>
            </p:cNvPr>
            <p:cNvSpPr/>
            <p:nvPr/>
          </p:nvSpPr>
          <p:spPr>
            <a:xfrm>
              <a:off x="6434356" y="3148079"/>
              <a:ext cx="446712" cy="76962"/>
            </a:xfrm>
            <a:custGeom>
              <a:avLst/>
              <a:gdLst>
                <a:gd name="connsiteX0" fmla="*/ 0 w 446712"/>
                <a:gd name="connsiteY0" fmla="*/ 76962 h 76962"/>
                <a:gd name="connsiteX1" fmla="*/ 446713 w 446712"/>
                <a:gd name="connsiteY1" fmla="*/ 76962 h 76962"/>
                <a:gd name="connsiteX2" fmla="*/ 420005 w 446712"/>
                <a:gd name="connsiteY2" fmla="*/ 0 h 76962"/>
                <a:gd name="connsiteX3" fmla="*/ 0 w 446712"/>
                <a:gd name="connsiteY3" fmla="*/ 0 h 76962"/>
                <a:gd name="connsiteX4" fmla="*/ 0 w 446712"/>
                <a:gd name="connsiteY4" fmla="*/ 76962 h 76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12" h="76962">
                  <a:moveTo>
                    <a:pt x="0" y="76962"/>
                  </a:moveTo>
                  <a:lnTo>
                    <a:pt x="446713" y="76962"/>
                  </a:lnTo>
                  <a:lnTo>
                    <a:pt x="420005" y="0"/>
                  </a:lnTo>
                  <a:lnTo>
                    <a:pt x="0" y="0"/>
                  </a:lnTo>
                  <a:lnTo>
                    <a:pt x="0" y="76962"/>
                  </a:lnTo>
                  <a:close/>
                </a:path>
              </a:pathLst>
            </a:custGeom>
            <a:solidFill>
              <a:srgbClr val="FFFFFF"/>
            </a:solidFill>
            <a:ln w="9525" cap="flat">
              <a:noFill/>
              <a:prstDash val="solid"/>
              <a:miter/>
            </a:ln>
          </p:spPr>
          <p:txBody>
            <a:bodyPr rtlCol="0" anchor="ctr"/>
            <a:lstStyle/>
            <a:p>
              <a:endParaRPr lang="zh-TW" altLang="en-US"/>
            </a:p>
          </p:txBody>
        </p:sp>
        <p:sp>
          <p:nvSpPr>
            <p:cNvPr id="89" name="Freeform: Shape 88">
              <a:extLst>
                <a:ext uri="{FF2B5EF4-FFF2-40B4-BE49-F238E27FC236}">
                  <a16:creationId xmlns:a16="http://schemas.microsoft.com/office/drawing/2014/main" id="{42C4D6CA-F45B-9882-4071-DF6B7CD508BC}"/>
                </a:ext>
              </a:extLst>
            </p:cNvPr>
            <p:cNvSpPr/>
            <p:nvPr/>
          </p:nvSpPr>
          <p:spPr>
            <a:xfrm>
              <a:off x="7059672" y="2986449"/>
              <a:ext cx="559965" cy="76962"/>
            </a:xfrm>
            <a:custGeom>
              <a:avLst/>
              <a:gdLst>
                <a:gd name="connsiteX0" fmla="*/ 0 w 559965"/>
                <a:gd name="connsiteY0" fmla="*/ 76962 h 76962"/>
                <a:gd name="connsiteX1" fmla="*/ 559965 w 559965"/>
                <a:gd name="connsiteY1" fmla="*/ 76962 h 76962"/>
                <a:gd name="connsiteX2" fmla="*/ 559965 w 559965"/>
                <a:gd name="connsiteY2" fmla="*/ 0 h 76962"/>
                <a:gd name="connsiteX3" fmla="*/ 26699 w 559965"/>
                <a:gd name="connsiteY3" fmla="*/ 0 h 76962"/>
                <a:gd name="connsiteX4" fmla="*/ 0 w 559965"/>
                <a:gd name="connsiteY4" fmla="*/ 76962 h 76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965" h="76962">
                  <a:moveTo>
                    <a:pt x="0" y="76962"/>
                  </a:moveTo>
                  <a:lnTo>
                    <a:pt x="559965" y="76962"/>
                  </a:lnTo>
                  <a:lnTo>
                    <a:pt x="559965" y="0"/>
                  </a:lnTo>
                  <a:lnTo>
                    <a:pt x="26699" y="0"/>
                  </a:lnTo>
                  <a:lnTo>
                    <a:pt x="0" y="76962"/>
                  </a:lnTo>
                  <a:close/>
                </a:path>
              </a:pathLst>
            </a:custGeom>
            <a:solidFill>
              <a:srgbClr val="FFFFFF"/>
            </a:solidFill>
            <a:ln w="9525" cap="flat">
              <a:noFill/>
              <a:prstDash val="solid"/>
              <a:miter/>
            </a:ln>
          </p:spPr>
          <p:txBody>
            <a:bodyPr rtlCol="0" anchor="ctr"/>
            <a:lstStyle/>
            <a:p>
              <a:endParaRPr lang="zh-TW" altLang="en-US"/>
            </a:p>
          </p:txBody>
        </p:sp>
        <p:sp>
          <p:nvSpPr>
            <p:cNvPr id="90" name="Freeform: Shape 89">
              <a:extLst>
                <a:ext uri="{FF2B5EF4-FFF2-40B4-BE49-F238E27FC236}">
                  <a16:creationId xmlns:a16="http://schemas.microsoft.com/office/drawing/2014/main" id="{84628964-0C0D-3E57-C7AE-9BB343168056}"/>
                </a:ext>
              </a:extLst>
            </p:cNvPr>
            <p:cNvSpPr/>
            <p:nvPr/>
          </p:nvSpPr>
          <p:spPr>
            <a:xfrm>
              <a:off x="6265030" y="2986449"/>
              <a:ext cx="559965" cy="76962"/>
            </a:xfrm>
            <a:custGeom>
              <a:avLst/>
              <a:gdLst>
                <a:gd name="connsiteX0" fmla="*/ 533267 w 559965"/>
                <a:gd name="connsiteY0" fmla="*/ 0 h 76962"/>
                <a:gd name="connsiteX1" fmla="*/ 0 w 559965"/>
                <a:gd name="connsiteY1" fmla="*/ 0 h 76962"/>
                <a:gd name="connsiteX2" fmla="*/ 0 w 559965"/>
                <a:gd name="connsiteY2" fmla="*/ 76962 h 76962"/>
                <a:gd name="connsiteX3" fmla="*/ 559965 w 559965"/>
                <a:gd name="connsiteY3" fmla="*/ 76962 h 76962"/>
                <a:gd name="connsiteX4" fmla="*/ 533267 w 559965"/>
                <a:gd name="connsiteY4" fmla="*/ 0 h 76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965" h="76962">
                  <a:moveTo>
                    <a:pt x="533267" y="0"/>
                  </a:moveTo>
                  <a:lnTo>
                    <a:pt x="0" y="0"/>
                  </a:lnTo>
                  <a:lnTo>
                    <a:pt x="0" y="76962"/>
                  </a:lnTo>
                  <a:lnTo>
                    <a:pt x="559965" y="76962"/>
                  </a:lnTo>
                  <a:lnTo>
                    <a:pt x="533267" y="0"/>
                  </a:lnTo>
                  <a:close/>
                </a:path>
              </a:pathLst>
            </a:custGeom>
            <a:solidFill>
              <a:srgbClr val="FFFFFF"/>
            </a:solidFill>
            <a:ln w="9525" cap="flat">
              <a:noFill/>
              <a:prstDash val="solid"/>
              <a:miter/>
            </a:ln>
          </p:spPr>
          <p:txBody>
            <a:bodyPr rtlCol="0" anchor="ctr"/>
            <a:lstStyle/>
            <a:p>
              <a:endParaRPr lang="zh-TW" altLang="en-US"/>
            </a:p>
          </p:txBody>
        </p:sp>
      </p:grpSp>
      <p:sp>
        <p:nvSpPr>
          <p:cNvPr id="6" name="TextBox 5">
            <a:extLst>
              <a:ext uri="{FF2B5EF4-FFF2-40B4-BE49-F238E27FC236}">
                <a16:creationId xmlns:a16="http://schemas.microsoft.com/office/drawing/2014/main" id="{2C36AF9D-A911-994B-90EA-013D4CDA5604}"/>
              </a:ext>
            </a:extLst>
          </p:cNvPr>
          <p:cNvSpPr txBox="1"/>
          <p:nvPr/>
        </p:nvSpPr>
        <p:spPr>
          <a:xfrm>
            <a:off x="9413607" y="5508722"/>
            <a:ext cx="2262809" cy="646331"/>
          </a:xfrm>
          <a:prstGeom prst="rect">
            <a:avLst/>
          </a:prstGeom>
          <a:noFill/>
        </p:spPr>
        <p:txBody>
          <a:bodyPr wrap="square" lIns="91440" tIns="45720" rIns="91440" bIns="45720" rtlCol="0" anchor="t">
            <a:spAutoFit/>
          </a:bodyPr>
          <a:lstStyle/>
          <a:p>
            <a:pPr algn="r"/>
            <a:r>
              <a:rPr lang="en-US" sz="2000" b="1" dirty="0">
                <a:solidFill>
                  <a:schemeClr val="bg2"/>
                </a:solidFill>
                <a:latin typeface="Arial" panose="020B0604020202020204" pitchFamily="34" charset="0"/>
                <a:ea typeface="SF Pro" pitchFamily="2" charset="0"/>
                <a:cs typeface="Arial" panose="020B0604020202020204" pitchFamily="34" charset="0"/>
              </a:rPr>
              <a:t>Tien Chi Lin</a:t>
            </a:r>
          </a:p>
          <a:p>
            <a:pPr algn="r"/>
            <a:r>
              <a:rPr lang="en-US" sz="1600" b="1" dirty="0">
                <a:solidFill>
                  <a:schemeClr val="bg2"/>
                </a:solidFill>
                <a:latin typeface="Arial" panose="020B0604020202020204" pitchFamily="34" charset="0"/>
                <a:ea typeface="SF Pro" pitchFamily="2" charset="0"/>
                <a:cs typeface="Arial" panose="020B0604020202020204" pitchFamily="34" charset="0"/>
              </a:rPr>
              <a:t>23.12.2024</a:t>
            </a:r>
          </a:p>
        </p:txBody>
      </p:sp>
      <p:sp>
        <p:nvSpPr>
          <p:cNvPr id="92" name="TextBox 91">
            <a:extLst>
              <a:ext uri="{FF2B5EF4-FFF2-40B4-BE49-F238E27FC236}">
                <a16:creationId xmlns:a16="http://schemas.microsoft.com/office/drawing/2014/main" id="{21117609-CC56-7057-5781-B18109B06333}"/>
              </a:ext>
            </a:extLst>
          </p:cNvPr>
          <p:cNvSpPr txBox="1"/>
          <p:nvPr/>
        </p:nvSpPr>
        <p:spPr>
          <a:xfrm>
            <a:off x="0" y="6529024"/>
            <a:ext cx="8885583" cy="261610"/>
          </a:xfrm>
          <a:prstGeom prst="rect">
            <a:avLst/>
          </a:prstGeom>
          <a:noFill/>
        </p:spPr>
        <p:txBody>
          <a:bodyPr wrap="square" rtlCol="0">
            <a:spAutoFit/>
          </a:bodyPr>
          <a:lstStyle/>
          <a:p>
            <a:r>
              <a:rPr lang="en-US" altLang="zh-TW" sz="1100" dirty="0">
                <a:solidFill>
                  <a:schemeClr val="bg1"/>
                </a:solidFill>
              </a:rPr>
              <a:t>Background Image: </a:t>
            </a:r>
            <a:r>
              <a:rPr lang="en-US" altLang="zh-TW" sz="1100" b="1" i="0" dirty="0">
                <a:solidFill>
                  <a:schemeClr val="bg1"/>
                </a:solidFill>
                <a:effectLst/>
                <a:latin typeface="inter"/>
                <a:hlinkClick r:id="rId4">
                  <a:extLst>
                    <a:ext uri="{A12FA001-AC4F-418D-AE19-62706E023703}">
                      <ahyp:hlinkClr xmlns:ahyp="http://schemas.microsoft.com/office/drawing/2018/hyperlinkcolor" val="tx"/>
                    </a:ext>
                  </a:extLst>
                </a:hlinkClick>
              </a:rPr>
              <a:t>Media Invited to SpaceX Falcon Heavy Launch of Four NASA Missions</a:t>
            </a:r>
            <a:endParaRPr lang="en-US" altLang="zh-TW" sz="1100" b="1" i="0" dirty="0">
              <a:solidFill>
                <a:schemeClr val="bg1"/>
              </a:solidFill>
              <a:effectLst/>
              <a:latin typeface="inter"/>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CB48B181-E821-AB47-25FC-75910216E1B7}"/>
              </a:ext>
            </a:extLst>
          </p:cNvPr>
          <p:cNvSpPr txBox="1"/>
          <p:nvPr/>
        </p:nvSpPr>
        <p:spPr>
          <a:xfrm>
            <a:off x="4475921" y="6242545"/>
            <a:ext cx="3240156" cy="369332"/>
          </a:xfrm>
          <a:prstGeom prst="rect">
            <a:avLst/>
          </a:prstGeom>
          <a:noFill/>
        </p:spPr>
        <p:txBody>
          <a:bodyPr wrap="square" rtlCol="0">
            <a:spAutoFit/>
          </a:bodyPr>
          <a:lstStyle/>
          <a:p>
            <a:pPr algn="ctr"/>
            <a:r>
              <a:rPr lang="en-US" altLang="zh-TW" dirty="0">
                <a:hlinkClick r:id="rId3"/>
              </a:rPr>
              <a:t>GitHub URL: Data Wrangling</a:t>
            </a:r>
            <a:endParaRPr lang="en-US" altLang="zh-TW" dirty="0"/>
          </a:p>
        </p:txBody>
      </p:sp>
      <p:graphicFrame>
        <p:nvGraphicFramePr>
          <p:cNvPr id="3" name="Diagram 2">
            <a:extLst>
              <a:ext uri="{FF2B5EF4-FFF2-40B4-BE49-F238E27FC236}">
                <a16:creationId xmlns:a16="http://schemas.microsoft.com/office/drawing/2014/main" id="{88B2AB75-64FB-AE62-7BB0-D255A66542C9}"/>
              </a:ext>
            </a:extLst>
          </p:cNvPr>
          <p:cNvGraphicFramePr/>
          <p:nvPr>
            <p:extLst>
              <p:ext uri="{D42A27DB-BD31-4B8C-83A1-F6EECF244321}">
                <p14:modId xmlns:p14="http://schemas.microsoft.com/office/powerpoint/2010/main" val="1861285130"/>
              </p:ext>
            </p:extLst>
          </p:nvPr>
        </p:nvGraphicFramePr>
        <p:xfrm>
          <a:off x="770012" y="1461292"/>
          <a:ext cx="10515600" cy="456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45469C2-70CF-9C92-F5F3-25EDFD6FD492}"/>
              </a:ext>
            </a:extLst>
          </p:cNvPr>
          <p:cNvGraphicFramePr/>
          <p:nvPr>
            <p:extLst>
              <p:ext uri="{D42A27DB-BD31-4B8C-83A1-F6EECF244321}">
                <p14:modId xmlns:p14="http://schemas.microsoft.com/office/powerpoint/2010/main" val="826633660"/>
              </p:ext>
            </p:extLst>
          </p:nvPr>
        </p:nvGraphicFramePr>
        <p:xfrm>
          <a:off x="770012" y="1461292"/>
          <a:ext cx="10515600" cy="456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F28F5ECC-57E6-AD3E-C24C-0687D4DC6587}"/>
              </a:ext>
            </a:extLst>
          </p:cNvPr>
          <p:cNvSpPr txBox="1"/>
          <p:nvPr/>
        </p:nvSpPr>
        <p:spPr>
          <a:xfrm>
            <a:off x="4129950" y="6264847"/>
            <a:ext cx="3932099" cy="369332"/>
          </a:xfrm>
          <a:prstGeom prst="rect">
            <a:avLst/>
          </a:prstGeom>
          <a:noFill/>
        </p:spPr>
        <p:txBody>
          <a:bodyPr wrap="square" rtlCol="0">
            <a:spAutoFit/>
          </a:bodyPr>
          <a:lstStyle/>
          <a:p>
            <a:pPr algn="ctr"/>
            <a:r>
              <a:rPr lang="en-US" altLang="zh-TW" dirty="0">
                <a:hlinkClick r:id="rId8"/>
              </a:rPr>
              <a:t>GitHub URL: EDA with Data Visualization</a:t>
            </a:r>
            <a:endParaRPr lang="en-US" altLang="zh-TW"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40" y="1371599"/>
            <a:ext cx="10515600" cy="5262579"/>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Performed SQL queries:</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total number of successful and failure mission outcomes</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algn="just"/>
            <a:endParaRPr lang="en-US" sz="2000" dirty="0"/>
          </a:p>
          <a:p>
            <a:pPr algn="just"/>
            <a:endParaRPr lang="en-US" sz="2000" dirty="0"/>
          </a:p>
          <a:p>
            <a:pPr algn="just"/>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8162BB49-C106-CD51-D4B8-EBE2D0319CBC}"/>
              </a:ext>
            </a:extLst>
          </p:cNvPr>
          <p:cNvSpPr txBox="1"/>
          <p:nvPr/>
        </p:nvSpPr>
        <p:spPr>
          <a:xfrm>
            <a:off x="4129950" y="6264847"/>
            <a:ext cx="3932099" cy="369332"/>
          </a:xfrm>
          <a:prstGeom prst="rect">
            <a:avLst/>
          </a:prstGeom>
          <a:noFill/>
        </p:spPr>
        <p:txBody>
          <a:bodyPr wrap="square" rtlCol="0">
            <a:spAutoFit/>
          </a:bodyPr>
          <a:lstStyle/>
          <a:p>
            <a:pPr algn="ctr"/>
            <a:r>
              <a:rPr lang="en-US" altLang="zh-TW" dirty="0">
                <a:hlinkClick r:id="rId4"/>
              </a:rPr>
              <a:t>GitHub URL: EDA with SQL</a:t>
            </a:r>
            <a:endParaRPr lang="en-US" altLang="zh-TW"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40" y="1371600"/>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of all Launch Sites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Obtain intuitive visual insights</a:t>
            </a:r>
          </a:p>
          <a:p>
            <a:pPr>
              <a:lnSpc>
                <a:spcPct val="100000"/>
              </a:lnSpc>
              <a:spcBef>
                <a:spcPts val="1400"/>
              </a:spcBef>
            </a:pPr>
            <a:r>
              <a:rPr lang="en-US" sz="2200" dirty="0">
                <a:solidFill>
                  <a:schemeClr val="accent3">
                    <a:lumMod val="25000"/>
                  </a:schemeClr>
                </a:solidFill>
                <a:latin typeface="Abadi" panose="020B0604020104020204" pitchFamily="34" charset="0"/>
              </a:rPr>
              <a:t>Colored Markers of Launch outcomes for each Launch Site</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Identify the difference in success rate between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Distances between Launch Site to its proximities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Identify the proximities of the launch site CCAFS SLC-40 (as an example), such as coastline, railway, highway, and city</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Obtain further insights from colored lines displaying distances between the launch site and its proximities</a:t>
            </a:r>
          </a:p>
          <a:p>
            <a:pPr lvl="1">
              <a:lnSpc>
                <a:spcPct val="100000"/>
              </a:lnSpc>
              <a:spcBef>
                <a:spcPts val="1400"/>
              </a:spcBef>
              <a:buFont typeface="Abadi" panose="020B0604020104020204" pitchFamily="34" charset="0"/>
              <a:buChar char="–"/>
            </a:pP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22EF58D7-20B0-1179-5F67-0A416AC4B9AE}"/>
              </a:ext>
            </a:extLst>
          </p:cNvPr>
          <p:cNvSpPr txBox="1"/>
          <p:nvPr/>
        </p:nvSpPr>
        <p:spPr>
          <a:xfrm>
            <a:off x="3566490" y="6264847"/>
            <a:ext cx="5059020" cy="369332"/>
          </a:xfrm>
          <a:prstGeom prst="rect">
            <a:avLst/>
          </a:prstGeom>
          <a:noFill/>
        </p:spPr>
        <p:txBody>
          <a:bodyPr wrap="square" rtlCol="0">
            <a:spAutoFit/>
          </a:bodyPr>
          <a:lstStyle/>
          <a:p>
            <a:pPr algn="ctr"/>
            <a:r>
              <a:rPr lang="en-US" altLang="zh-TW" dirty="0">
                <a:hlinkClick r:id="rId3"/>
              </a:rPr>
              <a:t>GitHub URL: Interactive Visual Analytics with Folium</a:t>
            </a:r>
            <a:endParaRPr lang="en-US" altLang="zh-TW"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40" y="1371599"/>
            <a:ext cx="10515600" cy="489324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Dropdown List</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Select either all sites or a single site for analysis display</a:t>
            </a:r>
          </a:p>
          <a:p>
            <a:pPr>
              <a:lnSpc>
                <a:spcPct val="100000"/>
              </a:lnSpc>
              <a:spcBef>
                <a:spcPts val="1400"/>
              </a:spcBef>
            </a:pPr>
            <a:r>
              <a:rPr lang="en-US" sz="2200" dirty="0">
                <a:solidFill>
                  <a:schemeClr val="accent3">
                    <a:lumMod val="25000"/>
                  </a:schemeClr>
                </a:solidFill>
                <a:latin typeface="Abadi" panose="020B0604020104020204" pitchFamily="34" charset="0"/>
              </a:rPr>
              <a:t>Pie Chart of Success Launches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Display each site’s proportion of the total successful launches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Display the proportion of successful and failed launches for a single site</a:t>
            </a:r>
          </a:p>
          <a:p>
            <a:pPr>
              <a:lnSpc>
                <a:spcPct val="100000"/>
              </a:lnSpc>
              <a:spcBef>
                <a:spcPts val="1400"/>
              </a:spcBef>
            </a:pPr>
            <a:r>
              <a:rPr lang="en-US" sz="2200" dirty="0">
                <a:solidFill>
                  <a:schemeClr val="accent3">
                    <a:lumMod val="25000"/>
                  </a:schemeClr>
                </a:solidFill>
                <a:latin typeface="Abadi" panose="020B0604020104020204" pitchFamily="34" charset="0"/>
              </a:rPr>
              <a:t>Slider of Payload Mass Range</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Select the payload range to display in the scatter chart</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altLang="zh-TW"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Scatter Chart of Payload Mass vs. Success Launches</a:t>
            </a:r>
          </a:p>
          <a:p>
            <a:pPr lvl="1">
              <a:lnSpc>
                <a:spcPct val="100000"/>
              </a:lnSpc>
              <a:spcBef>
                <a:spcPts val="1400"/>
              </a:spcBef>
              <a:buFont typeface="Abadi" panose="020B0604020104020204" pitchFamily="34" charset="0"/>
              <a:buChar char="–"/>
              <a:defRPr/>
            </a:pPr>
            <a:r>
              <a:rPr lang="en-US" sz="1800" dirty="0">
                <a:solidFill>
                  <a:schemeClr val="accent3">
                    <a:lumMod val="25000"/>
                  </a:schemeClr>
                </a:solidFill>
                <a:latin typeface="Abadi" panose="020B0604020104020204" pitchFamily="34" charset="0"/>
              </a:rPr>
              <a:t>Display the correlation between payload and launch success</a:t>
            </a:r>
          </a:p>
          <a:p>
            <a:pPr lvl="1">
              <a:lnSpc>
                <a:spcPct val="100000"/>
              </a:lnSpc>
              <a:spcBef>
                <a:spcPts val="1400"/>
              </a:spcBef>
              <a:buFont typeface="Abadi" panose="020B0604020104020204" pitchFamily="34" charset="0"/>
              <a:buChar char="–"/>
              <a:defRPr/>
            </a:pPr>
            <a:r>
              <a:rPr lang="en-US" sz="1800" dirty="0">
                <a:solidFill>
                  <a:schemeClr val="accent3">
                    <a:lumMod val="25000"/>
                  </a:schemeClr>
                </a:solidFill>
                <a:latin typeface="Abadi" panose="020B0604020104020204" pitchFamily="34" charset="0"/>
              </a:rPr>
              <a:t>Display the launch success color-labeled by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AE67AD42-846A-DDD7-F927-C0D2ACE941DD}"/>
              </a:ext>
            </a:extLst>
          </p:cNvPr>
          <p:cNvSpPr txBox="1"/>
          <p:nvPr/>
        </p:nvSpPr>
        <p:spPr>
          <a:xfrm>
            <a:off x="3566490" y="6264847"/>
            <a:ext cx="5059020" cy="369332"/>
          </a:xfrm>
          <a:prstGeom prst="rect">
            <a:avLst/>
          </a:prstGeom>
          <a:noFill/>
        </p:spPr>
        <p:txBody>
          <a:bodyPr wrap="square" rtlCol="0">
            <a:spAutoFit/>
          </a:bodyPr>
          <a:lstStyle/>
          <a:p>
            <a:pPr algn="ctr"/>
            <a:r>
              <a:rPr lang="en-US" altLang="zh-TW" dirty="0">
                <a:hlinkClick r:id="rId3"/>
              </a:rPr>
              <a:t>GitHub URL: SpaceX Dash App</a:t>
            </a:r>
            <a:endParaRPr lang="en-US" altLang="zh-TW"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3EE65EC5-4D8B-E2F9-C74A-EDFDF3EE8209}"/>
              </a:ext>
            </a:extLst>
          </p:cNvPr>
          <p:cNvSpPr txBox="1"/>
          <p:nvPr/>
        </p:nvSpPr>
        <p:spPr>
          <a:xfrm>
            <a:off x="3566490" y="6264847"/>
            <a:ext cx="5059020" cy="369332"/>
          </a:xfrm>
          <a:prstGeom prst="rect">
            <a:avLst/>
          </a:prstGeom>
          <a:noFill/>
        </p:spPr>
        <p:txBody>
          <a:bodyPr wrap="square" rtlCol="0">
            <a:spAutoFit/>
          </a:bodyPr>
          <a:lstStyle/>
          <a:p>
            <a:pPr algn="ctr"/>
            <a:r>
              <a:rPr lang="en-US" altLang="zh-TW" dirty="0">
                <a:hlinkClick r:id="rId3"/>
              </a:rPr>
              <a:t>GitHub URL: Machine Learning Prediction</a:t>
            </a:r>
            <a:endParaRPr lang="en-US" altLang="zh-TW" dirty="0"/>
          </a:p>
        </p:txBody>
      </p:sp>
      <p:graphicFrame>
        <p:nvGraphicFramePr>
          <p:cNvPr id="6" name="Diagram 5">
            <a:extLst>
              <a:ext uri="{FF2B5EF4-FFF2-40B4-BE49-F238E27FC236}">
                <a16:creationId xmlns:a16="http://schemas.microsoft.com/office/drawing/2014/main" id="{F21454E8-DB17-9D5A-F79D-BB69971AC3B0}"/>
              </a:ext>
            </a:extLst>
          </p:cNvPr>
          <p:cNvGraphicFramePr/>
          <p:nvPr>
            <p:extLst>
              <p:ext uri="{D42A27DB-BD31-4B8C-83A1-F6EECF244321}">
                <p14:modId xmlns:p14="http://schemas.microsoft.com/office/powerpoint/2010/main" val="2985666862"/>
              </p:ext>
            </p:extLst>
          </p:nvPr>
        </p:nvGraphicFramePr>
        <p:xfrm>
          <a:off x="2563764" y="1461292"/>
          <a:ext cx="7064471" cy="456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7240" y="1371600"/>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7770E-5A77-6A62-3FE7-F14F8C24A706}"/>
              </a:ext>
            </a:extLst>
          </p:cNvPr>
          <p:cNvSpPr>
            <a:spLocks noGrp="1"/>
          </p:cNvSpPr>
          <p:nvPr>
            <p:ph type="title"/>
          </p:nvPr>
        </p:nvSpPr>
        <p:spPr>
          <a:xfrm>
            <a:off x="541918" y="3429000"/>
            <a:ext cx="10515600" cy="2852737"/>
          </a:xfrm>
        </p:spPr>
        <p:txBody>
          <a:bodyPr/>
          <a:lstStyle/>
          <a:p>
            <a:r>
              <a:rPr lang="de-DE" altLang="zh-TW" b="1" dirty="0">
                <a:solidFill>
                  <a:schemeClr val="bg1"/>
                </a:solidFill>
                <a:latin typeface="+mn-lt"/>
              </a:rPr>
              <a:t>EDA </a:t>
            </a:r>
            <a:r>
              <a:rPr lang="de-DE" altLang="zh-TW" b="1" dirty="0" err="1">
                <a:solidFill>
                  <a:schemeClr val="bg1"/>
                </a:solidFill>
                <a:latin typeface="+mn-lt"/>
              </a:rPr>
              <a:t>with</a:t>
            </a:r>
            <a:r>
              <a:rPr lang="de-DE" altLang="zh-TW" b="1" dirty="0">
                <a:solidFill>
                  <a:schemeClr val="bg1"/>
                </a:solidFill>
                <a:latin typeface="+mn-lt"/>
              </a:rPr>
              <a:t> </a:t>
            </a:r>
            <a:r>
              <a:rPr lang="de-DE" altLang="zh-TW" b="1" dirty="0" err="1">
                <a:solidFill>
                  <a:schemeClr val="bg1"/>
                </a:solidFill>
                <a:latin typeface="+mn-lt"/>
              </a:rPr>
              <a:t>Visualization</a:t>
            </a:r>
            <a:endParaRPr lang="zh-TW" altLang="en-US" b="1" dirty="0">
              <a:solidFill>
                <a:schemeClr val="bg1"/>
              </a:solidFill>
              <a:latin typeface="+mn-lt"/>
            </a:endParaRPr>
          </a:p>
        </p:txBody>
      </p:sp>
    </p:spTree>
    <p:extLst>
      <p:ext uri="{BB962C8B-B14F-4D97-AF65-F5344CB8AC3E}">
        <p14:creationId xmlns:p14="http://schemas.microsoft.com/office/powerpoint/2010/main" val="1570098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944043"/>
            <a:ext cx="10420638" cy="2170004"/>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The earliest flights tended to fail, while the latest ones tended to succeed, indicating an increase in success rate over time.</a:t>
            </a:r>
          </a:p>
          <a:p>
            <a:pPr algn="just">
              <a:lnSpc>
                <a:spcPct val="100000"/>
              </a:lnSpc>
              <a:spcBef>
                <a:spcPts val="1400"/>
              </a:spcBef>
            </a:pPr>
            <a:r>
              <a:rPr lang="en-US" sz="1800" dirty="0">
                <a:solidFill>
                  <a:schemeClr val="accent3">
                    <a:lumMod val="25000"/>
                  </a:schemeClr>
                </a:solidFill>
                <a:latin typeface="Abadi" panose="020B0604020104020204" pitchFamily="34" charset="0"/>
              </a:rPr>
              <a:t>Most of the failures occurred at the CCAFS SLC 40 launch site, resulting in a lower success rate than the other two launch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8023A6E-F325-F448-2D51-17B6E3C8B140}"/>
              </a:ext>
            </a:extLst>
          </p:cNvPr>
          <p:cNvPicPr>
            <a:picLocks noChangeAspect="1"/>
          </p:cNvPicPr>
          <p:nvPr/>
        </p:nvPicPr>
        <p:blipFill>
          <a:blip r:embed="rId3"/>
          <a:stretch>
            <a:fillRect/>
          </a:stretch>
        </p:blipFill>
        <p:spPr>
          <a:xfrm>
            <a:off x="864973" y="1490226"/>
            <a:ext cx="10468512" cy="205129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7240" y="137160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83549E-F557-ACCF-154D-D6E5DB6E834C}"/>
              </a:ext>
            </a:extLst>
          </p:cNvPr>
          <p:cNvPicPr>
            <a:picLocks noChangeAspect="1"/>
          </p:cNvPicPr>
          <p:nvPr/>
        </p:nvPicPr>
        <p:blipFill>
          <a:blip r:embed="rId3"/>
          <a:stretch>
            <a:fillRect/>
          </a:stretch>
        </p:blipFill>
        <p:spPr>
          <a:xfrm>
            <a:off x="864973" y="1490226"/>
            <a:ext cx="10468515" cy="205129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68810C32-DE72-3B41-43AE-DED373877566}"/>
              </a:ext>
            </a:extLst>
          </p:cNvPr>
          <p:cNvSpPr txBox="1">
            <a:spLocks/>
          </p:cNvSpPr>
          <p:nvPr/>
        </p:nvSpPr>
        <p:spPr>
          <a:xfrm>
            <a:off x="864973" y="3944043"/>
            <a:ext cx="10420638" cy="21700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Most launches with payload mass over 8000 kg were successful.</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the VAFB-SLC launch site there are no rockets launched for heavy payload mass (greater than 10000).</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7240" y="2112989"/>
            <a:ext cx="5318760" cy="2632021"/>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Orbits ES-L1, GEO, HEO, SSO have the highest success rate, 100%.</a:t>
            </a:r>
          </a:p>
          <a:p>
            <a:pPr algn="just">
              <a:lnSpc>
                <a:spcPct val="100000"/>
              </a:lnSpc>
              <a:spcBef>
                <a:spcPts val="1400"/>
              </a:spcBef>
            </a:pPr>
            <a:r>
              <a:rPr lang="en-US" sz="1800" dirty="0">
                <a:solidFill>
                  <a:schemeClr val="accent3">
                    <a:lumMod val="25000"/>
                  </a:schemeClr>
                </a:solidFill>
                <a:latin typeface="Abadi" panose="020B0604020104020204" pitchFamily="34" charset="0"/>
              </a:rPr>
              <a:t>Orbit SO has the lowest success rate, 0%.</a:t>
            </a:r>
          </a:p>
          <a:p>
            <a:pPr algn="just">
              <a:lnSpc>
                <a:spcPct val="100000"/>
              </a:lnSpc>
              <a:spcBef>
                <a:spcPts val="1400"/>
              </a:spcBef>
            </a:pPr>
            <a:r>
              <a:rPr lang="en-US" sz="1800" dirty="0">
                <a:solidFill>
                  <a:schemeClr val="accent3">
                    <a:lumMod val="25000"/>
                  </a:schemeClr>
                </a:solidFill>
                <a:latin typeface="Abadi" panose="020B0604020104020204" pitchFamily="34" charset="0"/>
              </a:rPr>
              <a:t>The success rate is above 60% for most orbit types, except orbit GEO which is 50% and SO which is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694E073-65CB-86A1-184C-E030DFB04735}"/>
              </a:ext>
            </a:extLst>
          </p:cNvPr>
          <p:cNvPicPr>
            <a:picLocks noChangeAspect="1"/>
          </p:cNvPicPr>
          <p:nvPr/>
        </p:nvPicPr>
        <p:blipFill>
          <a:blip r:embed="rId3"/>
          <a:stretch>
            <a:fillRect/>
          </a:stretch>
        </p:blipFill>
        <p:spPr>
          <a:xfrm>
            <a:off x="6528807" y="1426132"/>
            <a:ext cx="4764033" cy="45994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19304E-560F-4698-A8AD-A47C80C16454}"/>
              </a:ext>
            </a:extLst>
          </p:cNvPr>
          <p:cNvPicPr>
            <a:picLocks noChangeAspect="1"/>
          </p:cNvPicPr>
          <p:nvPr/>
        </p:nvPicPr>
        <p:blipFill>
          <a:blip r:embed="rId3"/>
          <a:stretch>
            <a:fillRect/>
          </a:stretch>
        </p:blipFill>
        <p:spPr>
          <a:xfrm>
            <a:off x="864974" y="1496344"/>
            <a:ext cx="10420638" cy="20451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7270BB3F-07B8-9AD9-449F-39E3F2786769}"/>
              </a:ext>
            </a:extLst>
          </p:cNvPr>
          <p:cNvSpPr txBox="1">
            <a:spLocks/>
          </p:cNvSpPr>
          <p:nvPr/>
        </p:nvSpPr>
        <p:spPr>
          <a:xfrm>
            <a:off x="864973" y="3944043"/>
            <a:ext cx="10420638" cy="21700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In the LEO orbit, success seems to be related to the number of flights. </a:t>
            </a:r>
          </a:p>
          <a:p>
            <a:pPr algn="just">
              <a:lnSpc>
                <a:spcPct val="100000"/>
              </a:lnSpc>
              <a:spcBef>
                <a:spcPts val="1400"/>
              </a:spcBef>
            </a:pPr>
            <a:r>
              <a:rPr lang="en-US" sz="1800" dirty="0">
                <a:solidFill>
                  <a:schemeClr val="accent3">
                    <a:lumMod val="25000"/>
                  </a:schemeClr>
                </a:solidFill>
                <a:latin typeface="Abadi" panose="020B0604020104020204" pitchFamily="34" charset="0"/>
              </a:rPr>
              <a:t>Conversely, in the GTO orbit, there appears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43ED1E-0663-7BE8-CBA6-C050B56A8A92}"/>
              </a:ext>
            </a:extLst>
          </p:cNvPr>
          <p:cNvPicPr>
            <a:picLocks noChangeAspect="1"/>
          </p:cNvPicPr>
          <p:nvPr/>
        </p:nvPicPr>
        <p:blipFill>
          <a:blip r:embed="rId3"/>
          <a:stretch>
            <a:fillRect/>
          </a:stretch>
        </p:blipFill>
        <p:spPr>
          <a:xfrm>
            <a:off x="864971" y="1490226"/>
            <a:ext cx="10420640" cy="20451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8" name="Content Placeholder 2">
            <a:extLst>
              <a:ext uri="{FF2B5EF4-FFF2-40B4-BE49-F238E27FC236}">
                <a16:creationId xmlns:a16="http://schemas.microsoft.com/office/drawing/2014/main" id="{867559BA-E12C-03C0-8F77-2A1D3A55D787}"/>
              </a:ext>
            </a:extLst>
          </p:cNvPr>
          <p:cNvSpPr txBox="1">
            <a:spLocks/>
          </p:cNvSpPr>
          <p:nvPr/>
        </p:nvSpPr>
        <p:spPr>
          <a:xfrm>
            <a:off x="864973" y="3944043"/>
            <a:ext cx="10420638" cy="21700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LEO and ISS, there is positive relationship between payload mass and launch success.</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GTO, it's difficult to distinguish between successful and unsuccessful landings as both outcomes are present.</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SSO, there is more than one success, no failures, and only in the low payload range.</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750C2A05-697D-09B9-9253-0178A4FAC37D}"/>
              </a:ext>
            </a:extLst>
          </p:cNvPr>
          <p:cNvSpPr txBox="1">
            <a:spLocks/>
          </p:cNvSpPr>
          <p:nvPr/>
        </p:nvSpPr>
        <p:spPr>
          <a:xfrm>
            <a:off x="771156" y="2743200"/>
            <a:ext cx="5318760" cy="1371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 The success rate since 2013 kept increasing till 2020</a:t>
            </a:r>
          </a:p>
        </p:txBody>
      </p:sp>
      <p:pic>
        <p:nvPicPr>
          <p:cNvPr id="7" name="Picture 6">
            <a:extLst>
              <a:ext uri="{FF2B5EF4-FFF2-40B4-BE49-F238E27FC236}">
                <a16:creationId xmlns:a16="http://schemas.microsoft.com/office/drawing/2014/main" id="{4E06640D-A20A-227C-A114-F56D97A02A5F}"/>
              </a:ext>
            </a:extLst>
          </p:cNvPr>
          <p:cNvPicPr>
            <a:picLocks noChangeAspect="1"/>
          </p:cNvPicPr>
          <p:nvPr/>
        </p:nvPicPr>
        <p:blipFill>
          <a:blip r:embed="rId3"/>
          <a:stretch>
            <a:fillRect/>
          </a:stretch>
        </p:blipFill>
        <p:spPr>
          <a:xfrm>
            <a:off x="6102085" y="1674812"/>
            <a:ext cx="5312675" cy="40782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B900496E-99B4-0466-FC96-26ADC4BD63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3CEB45-CBDA-D1E3-89AC-A4173CE60F4E}"/>
              </a:ext>
            </a:extLst>
          </p:cNvPr>
          <p:cNvSpPr>
            <a:spLocks noGrp="1"/>
          </p:cNvSpPr>
          <p:nvPr>
            <p:ph type="title"/>
          </p:nvPr>
        </p:nvSpPr>
        <p:spPr>
          <a:xfrm>
            <a:off x="541918" y="3429000"/>
            <a:ext cx="10515600" cy="2852737"/>
          </a:xfrm>
        </p:spPr>
        <p:txBody>
          <a:bodyPr/>
          <a:lstStyle/>
          <a:p>
            <a:r>
              <a:rPr lang="de-DE" altLang="zh-TW" b="1" dirty="0">
                <a:solidFill>
                  <a:schemeClr val="bg1"/>
                </a:solidFill>
                <a:latin typeface="+mn-lt"/>
              </a:rPr>
              <a:t>EDA </a:t>
            </a:r>
            <a:r>
              <a:rPr lang="de-DE" altLang="zh-TW" b="1" dirty="0" err="1">
                <a:solidFill>
                  <a:schemeClr val="bg1"/>
                </a:solidFill>
                <a:latin typeface="+mn-lt"/>
              </a:rPr>
              <a:t>with</a:t>
            </a:r>
            <a:r>
              <a:rPr lang="de-DE" altLang="zh-TW" b="1" dirty="0">
                <a:solidFill>
                  <a:schemeClr val="bg1"/>
                </a:solidFill>
                <a:latin typeface="+mn-lt"/>
              </a:rPr>
              <a:t> SQL</a:t>
            </a:r>
            <a:endParaRPr lang="zh-TW" altLang="en-US" b="1" dirty="0">
              <a:solidFill>
                <a:schemeClr val="bg1"/>
              </a:solidFill>
              <a:latin typeface="+mn-lt"/>
            </a:endParaRPr>
          </a:p>
        </p:txBody>
      </p:sp>
    </p:spTree>
    <p:extLst>
      <p:ext uri="{BB962C8B-B14F-4D97-AF65-F5344CB8AC3E}">
        <p14:creationId xmlns:p14="http://schemas.microsoft.com/office/powerpoint/2010/main" val="4148961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33CD206D-8C8E-2A13-FF64-49252E7DF696}"/>
              </a:ext>
            </a:extLst>
          </p:cNvPr>
          <p:cNvSpPr txBox="1">
            <a:spLocks/>
          </p:cNvSpPr>
          <p:nvPr/>
        </p:nvSpPr>
        <p:spPr>
          <a:xfrm>
            <a:off x="885681" y="5079564"/>
            <a:ext cx="10420638" cy="9460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Display the names of the unique launch sites in the space mission</a:t>
            </a:r>
          </a:p>
        </p:txBody>
      </p:sp>
      <p:pic>
        <p:nvPicPr>
          <p:cNvPr id="9" name="Picture 8">
            <a:extLst>
              <a:ext uri="{FF2B5EF4-FFF2-40B4-BE49-F238E27FC236}">
                <a16:creationId xmlns:a16="http://schemas.microsoft.com/office/drawing/2014/main" id="{34534F33-3AFB-5985-1C7A-6120A01A7078}"/>
              </a:ext>
            </a:extLst>
          </p:cNvPr>
          <p:cNvPicPr>
            <a:picLocks noChangeAspect="1"/>
          </p:cNvPicPr>
          <p:nvPr/>
        </p:nvPicPr>
        <p:blipFill>
          <a:blip r:embed="rId3"/>
          <a:stretch>
            <a:fillRect/>
          </a:stretch>
        </p:blipFill>
        <p:spPr>
          <a:xfrm>
            <a:off x="2005777" y="1901677"/>
            <a:ext cx="8139029" cy="23639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2">
            <a:extLst>
              <a:ext uri="{FF2B5EF4-FFF2-40B4-BE49-F238E27FC236}">
                <a16:creationId xmlns:a16="http://schemas.microsoft.com/office/drawing/2014/main" id="{1D3387B7-0423-18B0-7DD1-B72512496C1E}"/>
              </a:ext>
            </a:extLst>
          </p:cNvPr>
          <p:cNvSpPr txBox="1">
            <a:spLocks/>
          </p:cNvSpPr>
          <p:nvPr/>
        </p:nvSpPr>
        <p:spPr>
          <a:xfrm>
            <a:off x="885681" y="5280383"/>
            <a:ext cx="10420638" cy="9460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Display 5 records where launch sites begin with the string 'CCA'</a:t>
            </a:r>
          </a:p>
        </p:txBody>
      </p:sp>
      <p:pic>
        <p:nvPicPr>
          <p:cNvPr id="7" name="Picture 6">
            <a:extLst>
              <a:ext uri="{FF2B5EF4-FFF2-40B4-BE49-F238E27FC236}">
                <a16:creationId xmlns:a16="http://schemas.microsoft.com/office/drawing/2014/main" id="{8B35CD78-E620-D6B2-2812-EEF0F9385127}"/>
              </a:ext>
            </a:extLst>
          </p:cNvPr>
          <p:cNvPicPr>
            <a:picLocks noChangeAspect="1"/>
          </p:cNvPicPr>
          <p:nvPr/>
        </p:nvPicPr>
        <p:blipFill>
          <a:blip r:embed="rId3"/>
          <a:stretch>
            <a:fillRect/>
          </a:stretch>
        </p:blipFill>
        <p:spPr>
          <a:xfrm>
            <a:off x="2989682" y="1451931"/>
            <a:ext cx="6212635" cy="382845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2">
            <a:extLst>
              <a:ext uri="{FF2B5EF4-FFF2-40B4-BE49-F238E27FC236}">
                <a16:creationId xmlns:a16="http://schemas.microsoft.com/office/drawing/2014/main" id="{56970222-75DC-B78F-51DC-B8AEC1DE503F}"/>
              </a:ext>
            </a:extLst>
          </p:cNvPr>
          <p:cNvSpPr txBox="1">
            <a:spLocks/>
          </p:cNvSpPr>
          <p:nvPr/>
        </p:nvSpPr>
        <p:spPr>
          <a:xfrm>
            <a:off x="885681" y="4464262"/>
            <a:ext cx="10420638" cy="15613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Display the total payload mass carried by boosters launched by NASA (CRS)</a:t>
            </a:r>
          </a:p>
        </p:txBody>
      </p:sp>
      <p:pic>
        <p:nvPicPr>
          <p:cNvPr id="9" name="Picture 8">
            <a:extLst>
              <a:ext uri="{FF2B5EF4-FFF2-40B4-BE49-F238E27FC236}">
                <a16:creationId xmlns:a16="http://schemas.microsoft.com/office/drawing/2014/main" id="{2211E6AC-7A08-1AE2-0ACF-079BD62E993F}"/>
              </a:ext>
            </a:extLst>
          </p:cNvPr>
          <p:cNvPicPr>
            <a:picLocks noChangeAspect="1"/>
          </p:cNvPicPr>
          <p:nvPr/>
        </p:nvPicPr>
        <p:blipFill>
          <a:blip r:embed="rId3"/>
          <a:stretch>
            <a:fillRect/>
          </a:stretch>
        </p:blipFill>
        <p:spPr>
          <a:xfrm>
            <a:off x="2026485" y="2519120"/>
            <a:ext cx="8139029" cy="132984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01DD0D-5726-22DA-CBE3-DEECA5B502E3}"/>
              </a:ext>
            </a:extLst>
          </p:cNvPr>
          <p:cNvPicPr>
            <a:picLocks noChangeAspect="1"/>
          </p:cNvPicPr>
          <p:nvPr/>
        </p:nvPicPr>
        <p:blipFill>
          <a:blip r:embed="rId3"/>
          <a:stretch>
            <a:fillRect/>
          </a:stretch>
        </p:blipFill>
        <p:spPr>
          <a:xfrm>
            <a:off x="2026485" y="2519120"/>
            <a:ext cx="8139029" cy="134488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2">
            <a:extLst>
              <a:ext uri="{FF2B5EF4-FFF2-40B4-BE49-F238E27FC236}">
                <a16:creationId xmlns:a16="http://schemas.microsoft.com/office/drawing/2014/main" id="{1A458D6A-C884-4403-FE35-18C755EF7662}"/>
              </a:ext>
            </a:extLst>
          </p:cNvPr>
          <p:cNvSpPr txBox="1">
            <a:spLocks/>
          </p:cNvSpPr>
          <p:nvPr/>
        </p:nvSpPr>
        <p:spPr>
          <a:xfrm>
            <a:off x="885681" y="4464262"/>
            <a:ext cx="10420638" cy="9460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Display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7240" y="1371601"/>
            <a:ext cx="10326708" cy="505561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Machine Learning Based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Interactive Visual Analytics</a:t>
            </a:r>
          </a:p>
          <a:p>
            <a:pPr lvl="1">
              <a:lnSpc>
                <a:spcPct val="100000"/>
              </a:lnSpc>
              <a:spcBef>
                <a:spcPts val="1400"/>
              </a:spcBef>
              <a:buFont typeface="Abadi" panose="020B0604020104020204" pitchFamily="34" charset="0"/>
              <a:buChar char="–"/>
            </a:pPr>
            <a:r>
              <a:rPr lang="en-US" sz="1800">
                <a:solidFill>
                  <a:schemeClr val="accent3">
                    <a:lumMod val="25000"/>
                  </a:schemeClr>
                </a:solidFill>
                <a:latin typeface="Abadi" panose="020B0604020104020204" pitchFamily="34" charset="0"/>
              </a:rPr>
              <a:t>Predictive Analysis</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97FFEF-F6B9-4F02-0C1E-58D48369809D}"/>
              </a:ext>
            </a:extLst>
          </p:cNvPr>
          <p:cNvPicPr>
            <a:picLocks noChangeAspect="1"/>
          </p:cNvPicPr>
          <p:nvPr/>
        </p:nvPicPr>
        <p:blipFill>
          <a:blip r:embed="rId3"/>
          <a:stretch>
            <a:fillRect/>
          </a:stretch>
        </p:blipFill>
        <p:spPr>
          <a:xfrm>
            <a:off x="2026485" y="2303805"/>
            <a:ext cx="8139028" cy="156019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2">
            <a:extLst>
              <a:ext uri="{FF2B5EF4-FFF2-40B4-BE49-F238E27FC236}">
                <a16:creationId xmlns:a16="http://schemas.microsoft.com/office/drawing/2014/main" id="{A4553574-BAD1-E870-638F-F0D7EFD8A810}"/>
              </a:ext>
            </a:extLst>
          </p:cNvPr>
          <p:cNvSpPr txBox="1">
            <a:spLocks/>
          </p:cNvSpPr>
          <p:nvPr/>
        </p:nvSpPr>
        <p:spPr>
          <a:xfrm>
            <a:off x="885681" y="4464262"/>
            <a:ext cx="10420638" cy="9460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Display the date when the first successful landing outcome in ground pad was achieved.</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8DFF16-AF40-86D6-E00F-0B0BBA75EA91}"/>
              </a:ext>
            </a:extLst>
          </p:cNvPr>
          <p:cNvPicPr>
            <a:picLocks noChangeAspect="1"/>
          </p:cNvPicPr>
          <p:nvPr/>
        </p:nvPicPr>
        <p:blipFill>
          <a:blip r:embed="rId3"/>
          <a:stretch>
            <a:fillRect/>
          </a:stretch>
        </p:blipFill>
        <p:spPr>
          <a:xfrm>
            <a:off x="2009632" y="1898355"/>
            <a:ext cx="8172735" cy="225825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2">
            <a:extLst>
              <a:ext uri="{FF2B5EF4-FFF2-40B4-BE49-F238E27FC236}">
                <a16:creationId xmlns:a16="http://schemas.microsoft.com/office/drawing/2014/main" id="{517FB8B1-F8C6-BDA4-1192-6F0A81871E95}"/>
              </a:ext>
            </a:extLst>
          </p:cNvPr>
          <p:cNvSpPr txBox="1">
            <a:spLocks/>
          </p:cNvSpPr>
          <p:nvPr/>
        </p:nvSpPr>
        <p:spPr>
          <a:xfrm>
            <a:off x="885681" y="4464262"/>
            <a:ext cx="10420638" cy="15613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2">
            <a:extLst>
              <a:ext uri="{FF2B5EF4-FFF2-40B4-BE49-F238E27FC236}">
                <a16:creationId xmlns:a16="http://schemas.microsoft.com/office/drawing/2014/main" id="{512600F1-9ACC-6B2F-9A4C-8F04036A5B04}"/>
              </a:ext>
            </a:extLst>
          </p:cNvPr>
          <p:cNvSpPr txBox="1">
            <a:spLocks/>
          </p:cNvSpPr>
          <p:nvPr/>
        </p:nvSpPr>
        <p:spPr>
          <a:xfrm>
            <a:off x="885681" y="4464262"/>
            <a:ext cx="10420638" cy="15613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There are two ‘Success’ when displaying the distinct names of mission outcomes </a:t>
            </a:r>
          </a:p>
          <a:p>
            <a:pPr algn="just">
              <a:lnSpc>
                <a:spcPct val="100000"/>
              </a:lnSpc>
              <a:spcBef>
                <a:spcPts val="1400"/>
              </a:spcBef>
            </a:pPr>
            <a:r>
              <a:rPr lang="en-US" sz="1800" dirty="0">
                <a:solidFill>
                  <a:schemeClr val="accent3">
                    <a:lumMod val="25000"/>
                  </a:schemeClr>
                </a:solidFill>
                <a:latin typeface="Abadi" panose="020B0604020104020204" pitchFamily="34" charset="0"/>
              </a:rPr>
              <a:t>List the total number of successful (regardless of details) and failure mission outcomes</a:t>
            </a:r>
          </a:p>
        </p:txBody>
      </p:sp>
      <p:pic>
        <p:nvPicPr>
          <p:cNvPr id="7" name="Picture 6">
            <a:extLst>
              <a:ext uri="{FF2B5EF4-FFF2-40B4-BE49-F238E27FC236}">
                <a16:creationId xmlns:a16="http://schemas.microsoft.com/office/drawing/2014/main" id="{CA939F45-1440-EF34-9C90-811D768F01C1}"/>
              </a:ext>
            </a:extLst>
          </p:cNvPr>
          <p:cNvPicPr>
            <a:picLocks noChangeAspect="1"/>
          </p:cNvPicPr>
          <p:nvPr/>
        </p:nvPicPr>
        <p:blipFill>
          <a:blip r:embed="rId3"/>
          <a:stretch>
            <a:fillRect/>
          </a:stretch>
        </p:blipFill>
        <p:spPr>
          <a:xfrm>
            <a:off x="770011" y="1895034"/>
            <a:ext cx="3222549" cy="2258256"/>
          </a:xfrm>
          <a:prstGeom prst="rect">
            <a:avLst/>
          </a:prstGeom>
        </p:spPr>
      </p:pic>
      <p:pic>
        <p:nvPicPr>
          <p:cNvPr id="9" name="Picture 8">
            <a:extLst>
              <a:ext uri="{FF2B5EF4-FFF2-40B4-BE49-F238E27FC236}">
                <a16:creationId xmlns:a16="http://schemas.microsoft.com/office/drawing/2014/main" id="{2A16487C-9582-77A5-E337-1460928FB245}"/>
              </a:ext>
            </a:extLst>
          </p:cNvPr>
          <p:cNvPicPr>
            <a:picLocks noChangeAspect="1"/>
          </p:cNvPicPr>
          <p:nvPr/>
        </p:nvPicPr>
        <p:blipFill>
          <a:blip r:embed="rId4"/>
          <a:stretch>
            <a:fillRect/>
          </a:stretch>
        </p:blipFill>
        <p:spPr>
          <a:xfrm>
            <a:off x="4057022" y="2276991"/>
            <a:ext cx="7364967" cy="149434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2558D-7D6E-19D3-730A-89161B5493B4}"/>
              </a:ext>
            </a:extLst>
          </p:cNvPr>
          <p:cNvPicPr>
            <a:picLocks noChangeAspect="1"/>
          </p:cNvPicPr>
          <p:nvPr/>
        </p:nvPicPr>
        <p:blipFill>
          <a:blip r:embed="rId3"/>
          <a:stretch>
            <a:fillRect/>
          </a:stretch>
        </p:blipFill>
        <p:spPr>
          <a:xfrm>
            <a:off x="2989681" y="1451931"/>
            <a:ext cx="6455643" cy="377873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2">
            <a:extLst>
              <a:ext uri="{FF2B5EF4-FFF2-40B4-BE49-F238E27FC236}">
                <a16:creationId xmlns:a16="http://schemas.microsoft.com/office/drawing/2014/main" id="{D0042445-1810-AA28-A69D-ED8C2D4BE5BA}"/>
              </a:ext>
            </a:extLst>
          </p:cNvPr>
          <p:cNvSpPr txBox="1">
            <a:spLocks/>
          </p:cNvSpPr>
          <p:nvPr/>
        </p:nvSpPr>
        <p:spPr>
          <a:xfrm>
            <a:off x="885681" y="5230665"/>
            <a:ext cx="10420638" cy="9957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List the names of the booster versions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2">
            <a:extLst>
              <a:ext uri="{FF2B5EF4-FFF2-40B4-BE49-F238E27FC236}">
                <a16:creationId xmlns:a16="http://schemas.microsoft.com/office/drawing/2014/main" id="{F97BAC98-B548-01B8-4538-3EAFBD81CDC6}"/>
              </a:ext>
            </a:extLst>
          </p:cNvPr>
          <p:cNvSpPr txBox="1">
            <a:spLocks/>
          </p:cNvSpPr>
          <p:nvPr/>
        </p:nvSpPr>
        <p:spPr>
          <a:xfrm>
            <a:off x="885681" y="4599646"/>
            <a:ext cx="10420638" cy="14259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List the failed landing outcomes in drone ship, their booster versions and launch site names for the months in year 2015.</a:t>
            </a:r>
          </a:p>
        </p:txBody>
      </p:sp>
      <p:pic>
        <p:nvPicPr>
          <p:cNvPr id="7" name="Picture 6">
            <a:extLst>
              <a:ext uri="{FF2B5EF4-FFF2-40B4-BE49-F238E27FC236}">
                <a16:creationId xmlns:a16="http://schemas.microsoft.com/office/drawing/2014/main" id="{5F6FF68F-C48C-8C5B-A4F5-9E660082A86D}"/>
              </a:ext>
            </a:extLst>
          </p:cNvPr>
          <p:cNvPicPr>
            <a:picLocks noChangeAspect="1"/>
          </p:cNvPicPr>
          <p:nvPr/>
        </p:nvPicPr>
        <p:blipFill>
          <a:blip r:embed="rId3"/>
          <a:stretch>
            <a:fillRect/>
          </a:stretch>
        </p:blipFill>
        <p:spPr>
          <a:xfrm>
            <a:off x="2464210" y="1898355"/>
            <a:ext cx="7263577" cy="227109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B004225-0122-6584-8CF2-DD05CE05D311}"/>
              </a:ext>
            </a:extLst>
          </p:cNvPr>
          <p:cNvSpPr txBox="1">
            <a:spLocks/>
          </p:cNvSpPr>
          <p:nvPr/>
        </p:nvSpPr>
        <p:spPr>
          <a:xfrm>
            <a:off x="864973" y="5230808"/>
            <a:ext cx="10420638" cy="113115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568B171C-8F94-BED5-19F5-8DDDC717201C}"/>
              </a:ext>
            </a:extLst>
          </p:cNvPr>
          <p:cNvPicPr>
            <a:picLocks noChangeAspect="1"/>
          </p:cNvPicPr>
          <p:nvPr/>
        </p:nvPicPr>
        <p:blipFill>
          <a:blip r:embed="rId3"/>
          <a:stretch>
            <a:fillRect/>
          </a:stretch>
        </p:blipFill>
        <p:spPr>
          <a:xfrm>
            <a:off x="3838819" y="1451931"/>
            <a:ext cx="4514362" cy="377887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sp>
        <p:nvSpPr>
          <p:cNvPr id="4" name="Content Placeholder 2">
            <a:extLst>
              <a:ext uri="{FF2B5EF4-FFF2-40B4-BE49-F238E27FC236}">
                <a16:creationId xmlns:a16="http://schemas.microsoft.com/office/drawing/2014/main" id="{7128068E-6464-5DD9-D4D1-774EC122CBE6}"/>
              </a:ext>
            </a:extLst>
          </p:cNvPr>
          <p:cNvSpPr txBox="1">
            <a:spLocks/>
          </p:cNvSpPr>
          <p:nvPr/>
        </p:nvSpPr>
        <p:spPr>
          <a:xfrm>
            <a:off x="770011" y="1583638"/>
            <a:ext cx="3881502" cy="47357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All launch sites are located as close to the equator as possible within the United States, since they can take advantage of the Earth's substantial rotational speed.</a:t>
            </a:r>
          </a:p>
          <a:p>
            <a:pPr algn="just">
              <a:lnSpc>
                <a:spcPct val="100000"/>
              </a:lnSpc>
              <a:spcBef>
                <a:spcPts val="1400"/>
              </a:spcBef>
            </a:pPr>
            <a:r>
              <a:rPr lang="en-US" sz="1800" dirty="0">
                <a:solidFill>
                  <a:schemeClr val="accent3">
                    <a:lumMod val="25000"/>
                  </a:schemeClr>
                </a:solidFill>
                <a:latin typeface="Abadi" panose="020B0604020104020204" pitchFamily="34" charset="0"/>
              </a:rPr>
              <a:t>All launch sites are also in very close proximity to the coast, since we can ensure that no components are shed over populated areas.</a:t>
            </a:r>
          </a:p>
        </p:txBody>
      </p:sp>
      <p:pic>
        <p:nvPicPr>
          <p:cNvPr id="7" name="Picture 6">
            <a:extLst>
              <a:ext uri="{FF2B5EF4-FFF2-40B4-BE49-F238E27FC236}">
                <a16:creationId xmlns:a16="http://schemas.microsoft.com/office/drawing/2014/main" id="{206F10D3-11CC-8811-B3C4-4DA8AD4764EE}"/>
              </a:ext>
            </a:extLst>
          </p:cNvPr>
          <p:cNvPicPr>
            <a:picLocks noChangeAspect="1"/>
          </p:cNvPicPr>
          <p:nvPr/>
        </p:nvPicPr>
        <p:blipFill>
          <a:blip r:embed="rId3"/>
          <a:stretch>
            <a:fillRect/>
          </a:stretch>
        </p:blipFill>
        <p:spPr>
          <a:xfrm>
            <a:off x="4723954" y="1583638"/>
            <a:ext cx="6561657" cy="394599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records on the map</a:t>
            </a:r>
          </a:p>
        </p:txBody>
      </p:sp>
      <p:sp>
        <p:nvSpPr>
          <p:cNvPr id="2" name="Content Placeholder 2">
            <a:extLst>
              <a:ext uri="{FF2B5EF4-FFF2-40B4-BE49-F238E27FC236}">
                <a16:creationId xmlns:a16="http://schemas.microsoft.com/office/drawing/2014/main" id="{7C1C4B2B-496E-1314-88E1-6D71E0D28CA3}"/>
              </a:ext>
            </a:extLst>
          </p:cNvPr>
          <p:cNvSpPr txBox="1">
            <a:spLocks/>
          </p:cNvSpPr>
          <p:nvPr/>
        </p:nvSpPr>
        <p:spPr>
          <a:xfrm>
            <a:off x="770011" y="1583638"/>
            <a:ext cx="3881502" cy="47357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From the color-labeled markers we should be able to easily identify which launch sites have relatively high success rates.</a:t>
            </a:r>
          </a:p>
          <a:p>
            <a:pPr lvl="1" algn="just">
              <a:lnSpc>
                <a:spcPct val="100000"/>
              </a:lnSpc>
              <a:spcBef>
                <a:spcPts val="1400"/>
              </a:spcBef>
              <a:buFont typeface="Abadi" panose="020B0604020104020204" pitchFamily="34" charset="0"/>
              <a:buChar char="–"/>
            </a:pPr>
            <a:r>
              <a:rPr lang="en-US" sz="1400" dirty="0">
                <a:solidFill>
                  <a:srgbClr val="00B050"/>
                </a:solidFill>
                <a:latin typeface="Abadi" panose="020B0604020104020204" pitchFamily="34" charset="0"/>
              </a:rPr>
              <a:t>Green Marker </a:t>
            </a:r>
            <a:r>
              <a:rPr lang="en-US" sz="1400" dirty="0">
                <a:solidFill>
                  <a:schemeClr val="accent3">
                    <a:lumMod val="25000"/>
                  </a:schemeClr>
                </a:solidFill>
                <a:latin typeface="Abadi" panose="020B0604020104020204" pitchFamily="34" charset="0"/>
              </a:rPr>
              <a:t>= Launch Success</a:t>
            </a:r>
          </a:p>
          <a:p>
            <a:pPr lvl="1" algn="just">
              <a:lnSpc>
                <a:spcPct val="100000"/>
              </a:lnSpc>
              <a:spcBef>
                <a:spcPts val="1400"/>
              </a:spcBef>
              <a:buFont typeface="Abadi" panose="020B0604020104020204" pitchFamily="34" charset="0"/>
              <a:buChar char="–"/>
            </a:pPr>
            <a:r>
              <a:rPr lang="en-US" sz="1400" dirty="0">
                <a:solidFill>
                  <a:srgbClr val="FF0000"/>
                </a:solidFill>
                <a:latin typeface="Abadi" panose="020B0604020104020204" pitchFamily="34" charset="0"/>
              </a:rPr>
              <a:t>Red Marker </a:t>
            </a:r>
            <a:r>
              <a:rPr lang="en-US" sz="1400" dirty="0">
                <a:solidFill>
                  <a:schemeClr val="accent3">
                    <a:lumMod val="25000"/>
                  </a:schemeClr>
                </a:solidFill>
                <a:latin typeface="Abadi" panose="020B0604020104020204" pitchFamily="34" charset="0"/>
              </a:rPr>
              <a:t>= Launch Failure</a:t>
            </a:r>
          </a:p>
          <a:p>
            <a:pPr algn="just">
              <a:lnSpc>
                <a:spcPct val="100000"/>
              </a:lnSpc>
              <a:spcBef>
                <a:spcPts val="1400"/>
              </a:spcBef>
            </a:pPr>
            <a:r>
              <a:rPr lang="en-US" altLang="zh-TW" sz="1800" dirty="0">
                <a:solidFill>
                  <a:schemeClr val="accent3">
                    <a:lumMod val="25000"/>
                  </a:schemeClr>
                </a:solidFill>
                <a:latin typeface="Abadi" panose="020B0604020104020204" pitchFamily="34" charset="0"/>
              </a:rPr>
              <a:t>Launch Site KSC LC-39A has a very high Success Rate.</a:t>
            </a:r>
            <a:endParaRPr lang="en-US" sz="18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E7875FCB-1743-E3BD-2FEC-8CF647D3F1D0}"/>
              </a:ext>
            </a:extLst>
          </p:cNvPr>
          <p:cNvPicPr>
            <a:picLocks noChangeAspect="1"/>
          </p:cNvPicPr>
          <p:nvPr/>
        </p:nvPicPr>
        <p:blipFill>
          <a:blip r:embed="rId3"/>
          <a:stretch>
            <a:fillRect/>
          </a:stretch>
        </p:blipFill>
        <p:spPr>
          <a:xfrm>
            <a:off x="4718915" y="1583638"/>
            <a:ext cx="6566696" cy="394599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CCAFS SLC-40 to its proximities</a:t>
            </a:r>
          </a:p>
        </p:txBody>
      </p:sp>
      <p:sp>
        <p:nvSpPr>
          <p:cNvPr id="2" name="Content Placeholder 2">
            <a:extLst>
              <a:ext uri="{FF2B5EF4-FFF2-40B4-BE49-F238E27FC236}">
                <a16:creationId xmlns:a16="http://schemas.microsoft.com/office/drawing/2014/main" id="{BAF94225-E7FD-2D0C-2D72-F91AC356E43B}"/>
              </a:ext>
            </a:extLst>
          </p:cNvPr>
          <p:cNvSpPr txBox="1">
            <a:spLocks/>
          </p:cNvSpPr>
          <p:nvPr/>
        </p:nvSpPr>
        <p:spPr>
          <a:xfrm>
            <a:off x="770010" y="1583638"/>
            <a:ext cx="4609821" cy="47357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the launch site CCAFS SLC-40, we can observe that:</a:t>
            </a:r>
          </a:p>
          <a:p>
            <a:pPr lvl="1" algn="just">
              <a:lnSpc>
                <a:spcPct val="100000"/>
              </a:lnSpc>
              <a:spcBef>
                <a:spcPts val="1400"/>
              </a:spcBef>
              <a:buFont typeface="Abadi" panose="020B0604020104020204" pitchFamily="34" charset="0"/>
              <a:buChar char="–"/>
            </a:pPr>
            <a:r>
              <a:rPr lang="en-US" sz="1400" dirty="0">
                <a:solidFill>
                  <a:schemeClr val="accent3">
                    <a:lumMod val="25000"/>
                  </a:schemeClr>
                </a:solidFill>
                <a:latin typeface="Abadi" panose="020B0604020104020204" pitchFamily="34" charset="0"/>
              </a:rPr>
              <a:t>Relatively close to railway (yellow line, 1.26 km)</a:t>
            </a:r>
          </a:p>
          <a:p>
            <a:pPr lvl="1" algn="just">
              <a:lnSpc>
                <a:spcPct val="100000"/>
              </a:lnSpc>
              <a:spcBef>
                <a:spcPts val="1400"/>
              </a:spcBef>
              <a:buFont typeface="Abadi" panose="020B0604020104020204" pitchFamily="34" charset="0"/>
              <a:buChar char="–"/>
            </a:pPr>
            <a:r>
              <a:rPr lang="en-US" sz="1400" dirty="0">
                <a:solidFill>
                  <a:schemeClr val="accent3">
                    <a:lumMod val="25000"/>
                  </a:schemeClr>
                </a:solidFill>
                <a:latin typeface="Abadi" panose="020B0604020104020204" pitchFamily="34" charset="0"/>
              </a:rPr>
              <a:t>Relatively close to highway (green line, 0.61 km)</a:t>
            </a:r>
          </a:p>
          <a:p>
            <a:pPr lvl="1" algn="just">
              <a:lnSpc>
                <a:spcPct val="100000"/>
              </a:lnSpc>
              <a:spcBef>
                <a:spcPts val="1400"/>
              </a:spcBef>
              <a:buFont typeface="Abadi" panose="020B0604020104020204" pitchFamily="34" charset="0"/>
              <a:buChar char="–"/>
            </a:pPr>
            <a:r>
              <a:rPr lang="en-US" sz="1400" dirty="0">
                <a:solidFill>
                  <a:schemeClr val="accent3">
                    <a:lumMod val="25000"/>
                  </a:schemeClr>
                </a:solidFill>
                <a:latin typeface="Abadi" panose="020B0604020104020204" pitchFamily="34" charset="0"/>
              </a:rPr>
              <a:t>Relatively close to coastline (blue line, 0.87 km)</a:t>
            </a:r>
          </a:p>
          <a:p>
            <a:pPr algn="just">
              <a:lnSpc>
                <a:spcPct val="100000"/>
              </a:lnSpc>
              <a:spcBef>
                <a:spcPts val="1400"/>
              </a:spcBef>
            </a:pPr>
            <a:r>
              <a:rPr lang="en-US" sz="1800" dirty="0">
                <a:solidFill>
                  <a:schemeClr val="accent3">
                    <a:lumMod val="25000"/>
                  </a:schemeClr>
                </a:solidFill>
                <a:latin typeface="Abadi" panose="020B0604020104020204" pitchFamily="34" charset="0"/>
              </a:rPr>
              <a:t>The distance to the closest city (red line) is 19.81 km, indicating that launch site is relatively far from the city.</a:t>
            </a:r>
          </a:p>
        </p:txBody>
      </p:sp>
      <p:pic>
        <p:nvPicPr>
          <p:cNvPr id="7" name="Picture 6">
            <a:extLst>
              <a:ext uri="{FF2B5EF4-FFF2-40B4-BE49-F238E27FC236}">
                <a16:creationId xmlns:a16="http://schemas.microsoft.com/office/drawing/2014/main" id="{C0D89989-0A59-E994-3FD8-260F0B5C22AF}"/>
              </a:ext>
            </a:extLst>
          </p:cNvPr>
          <p:cNvPicPr>
            <a:picLocks noChangeAspect="1"/>
          </p:cNvPicPr>
          <p:nvPr/>
        </p:nvPicPr>
        <p:blipFill>
          <a:blip r:embed="rId3"/>
          <a:stretch>
            <a:fillRect/>
          </a:stretch>
        </p:blipFill>
        <p:spPr>
          <a:xfrm>
            <a:off x="6481091" y="1513189"/>
            <a:ext cx="3881502" cy="2331842"/>
          </a:xfrm>
          <a:prstGeom prst="rect">
            <a:avLst/>
          </a:prstGeom>
        </p:spPr>
      </p:pic>
      <p:pic>
        <p:nvPicPr>
          <p:cNvPr id="10" name="Picture 9">
            <a:extLst>
              <a:ext uri="{FF2B5EF4-FFF2-40B4-BE49-F238E27FC236}">
                <a16:creationId xmlns:a16="http://schemas.microsoft.com/office/drawing/2014/main" id="{67773E4A-4143-D8C0-F805-7BCE0A6D4BCE}"/>
              </a:ext>
            </a:extLst>
          </p:cNvPr>
          <p:cNvPicPr>
            <a:picLocks noChangeAspect="1"/>
          </p:cNvPicPr>
          <p:nvPr/>
        </p:nvPicPr>
        <p:blipFill>
          <a:blip r:embed="rId4"/>
          <a:stretch>
            <a:fillRect/>
          </a:stretch>
        </p:blipFill>
        <p:spPr>
          <a:xfrm>
            <a:off x="6481091" y="3996330"/>
            <a:ext cx="3875621" cy="23230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7240" y="54864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77240" y="1371600"/>
            <a:ext cx="10399485" cy="463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is an American aerospace manufacturer and space transportation services company with the goal of revolutionizing space technology and making space travel more affordable and accessible. 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Questions to be answered</a:t>
            </a:r>
          </a:p>
          <a:p>
            <a:pPr lvl="1">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How do variables such as payload mass, orbit type, flight number, and launch site lead to the success of the first-stage landing?</a:t>
            </a:r>
          </a:p>
          <a:p>
            <a:pPr lvl="1">
              <a:spcBef>
                <a:spcPts val="1400"/>
              </a:spcBef>
              <a:buFont typeface="Abadi" panose="020B0604020104020204" pitchFamily="34" charset="0"/>
              <a:buChar char="–"/>
            </a:pPr>
            <a:r>
              <a:rPr lang="en-US" sz="1800" dirty="0">
                <a:solidFill>
                  <a:schemeClr val="accent3">
                    <a:lumMod val="25000"/>
                  </a:schemeClr>
                </a:solidFill>
                <a:latin typeface="Abadi" panose="020B0604020104020204" pitchFamily="34" charset="0"/>
              </a:rPr>
              <a:t>What is the best machine learning algorithm to predict the success of the first-stage landing?</a:t>
            </a:r>
            <a:endParaRPr lang="de-DE" altLang="zh-TW" sz="1400" b="1" i="0" dirty="0">
              <a:effectLst/>
              <a:latin typeface="system-u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B2DD53-0538-5C2B-6D1F-AA5B7CDE9305}"/>
              </a:ext>
            </a:extLst>
          </p:cNvPr>
          <p:cNvPicPr>
            <a:picLocks noChangeAspect="1"/>
          </p:cNvPicPr>
          <p:nvPr/>
        </p:nvPicPr>
        <p:blipFill>
          <a:blip r:embed="rId3"/>
          <a:srcRect l="4728"/>
          <a:stretch/>
        </p:blipFill>
        <p:spPr>
          <a:xfrm>
            <a:off x="288232" y="1664538"/>
            <a:ext cx="11615535" cy="230134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sp>
        <p:nvSpPr>
          <p:cNvPr id="2" name="Content Placeholder 2">
            <a:extLst>
              <a:ext uri="{FF2B5EF4-FFF2-40B4-BE49-F238E27FC236}">
                <a16:creationId xmlns:a16="http://schemas.microsoft.com/office/drawing/2014/main" id="{2BD21A96-048D-2B60-E260-7354F063AD35}"/>
              </a:ext>
            </a:extLst>
          </p:cNvPr>
          <p:cNvSpPr txBox="1">
            <a:spLocks/>
          </p:cNvSpPr>
          <p:nvPr/>
        </p:nvSpPr>
        <p:spPr>
          <a:xfrm>
            <a:off x="933162" y="4430147"/>
            <a:ext cx="10420638" cy="11311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Among all sites, KSC LC-39A has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rate</a:t>
            </a:r>
          </a:p>
        </p:txBody>
      </p:sp>
      <p:sp>
        <p:nvSpPr>
          <p:cNvPr id="2" name="Content Placeholder 2">
            <a:extLst>
              <a:ext uri="{FF2B5EF4-FFF2-40B4-BE49-F238E27FC236}">
                <a16:creationId xmlns:a16="http://schemas.microsoft.com/office/drawing/2014/main" id="{CF43A0ED-2FE4-B8B4-945A-F79534CEC055}"/>
              </a:ext>
            </a:extLst>
          </p:cNvPr>
          <p:cNvSpPr txBox="1">
            <a:spLocks/>
          </p:cNvSpPr>
          <p:nvPr/>
        </p:nvSpPr>
        <p:spPr>
          <a:xfrm>
            <a:off x="933162" y="4430147"/>
            <a:ext cx="10420638" cy="11311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Among all sites, KSC LC-39A also has the highest launch success rate (76.9%)</a:t>
            </a:r>
          </a:p>
        </p:txBody>
      </p:sp>
      <p:pic>
        <p:nvPicPr>
          <p:cNvPr id="9" name="Picture 8">
            <a:extLst>
              <a:ext uri="{FF2B5EF4-FFF2-40B4-BE49-F238E27FC236}">
                <a16:creationId xmlns:a16="http://schemas.microsoft.com/office/drawing/2014/main" id="{5D29F50C-4A59-BEC4-2AD4-2D87F4C6BBA3}"/>
              </a:ext>
            </a:extLst>
          </p:cNvPr>
          <p:cNvPicPr>
            <a:picLocks noChangeAspect="1"/>
          </p:cNvPicPr>
          <p:nvPr/>
        </p:nvPicPr>
        <p:blipFill>
          <a:blip r:embed="rId3"/>
          <a:srcRect l="4728"/>
          <a:stretch/>
        </p:blipFill>
        <p:spPr>
          <a:xfrm>
            <a:off x="335716" y="1664538"/>
            <a:ext cx="11615530" cy="230134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sp>
        <p:nvSpPr>
          <p:cNvPr id="2" name="Content Placeholder 2">
            <a:extLst>
              <a:ext uri="{FF2B5EF4-FFF2-40B4-BE49-F238E27FC236}">
                <a16:creationId xmlns:a16="http://schemas.microsoft.com/office/drawing/2014/main" id="{DE9CA96B-D0DF-010D-AB69-7A6EEFD35442}"/>
              </a:ext>
            </a:extLst>
          </p:cNvPr>
          <p:cNvSpPr txBox="1">
            <a:spLocks/>
          </p:cNvSpPr>
          <p:nvPr/>
        </p:nvSpPr>
        <p:spPr>
          <a:xfrm>
            <a:off x="777240" y="1371600"/>
            <a:ext cx="2396446" cy="46539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The payload mass range with the highest success rate is 3000~5000 kg</a:t>
            </a:r>
          </a:p>
        </p:txBody>
      </p:sp>
      <p:pic>
        <p:nvPicPr>
          <p:cNvPr id="6" name="Picture 5">
            <a:extLst>
              <a:ext uri="{FF2B5EF4-FFF2-40B4-BE49-F238E27FC236}">
                <a16:creationId xmlns:a16="http://schemas.microsoft.com/office/drawing/2014/main" id="{DB531465-EA24-FD11-F91D-1105416A31F5}"/>
              </a:ext>
            </a:extLst>
          </p:cNvPr>
          <p:cNvPicPr>
            <a:picLocks noChangeAspect="1"/>
          </p:cNvPicPr>
          <p:nvPr/>
        </p:nvPicPr>
        <p:blipFill>
          <a:blip r:embed="rId3"/>
          <a:srcRect l="963" t="6497" b="5331"/>
          <a:stretch/>
        </p:blipFill>
        <p:spPr>
          <a:xfrm>
            <a:off x="3329608" y="1551966"/>
            <a:ext cx="8024191" cy="1348469"/>
          </a:xfrm>
          <a:prstGeom prst="rect">
            <a:avLst/>
          </a:prstGeom>
        </p:spPr>
      </p:pic>
      <p:pic>
        <p:nvPicPr>
          <p:cNvPr id="8" name="Picture 7">
            <a:extLst>
              <a:ext uri="{FF2B5EF4-FFF2-40B4-BE49-F238E27FC236}">
                <a16:creationId xmlns:a16="http://schemas.microsoft.com/office/drawing/2014/main" id="{35C2A14C-965F-510E-24EE-02F80F4F9C36}"/>
              </a:ext>
            </a:extLst>
          </p:cNvPr>
          <p:cNvPicPr>
            <a:picLocks noChangeAspect="1"/>
          </p:cNvPicPr>
          <p:nvPr/>
        </p:nvPicPr>
        <p:blipFill>
          <a:blip r:embed="rId4"/>
          <a:srcRect l="963" t="7635" b="4693"/>
          <a:stretch/>
        </p:blipFill>
        <p:spPr>
          <a:xfrm>
            <a:off x="3329608" y="3160520"/>
            <a:ext cx="8024191" cy="1340824"/>
          </a:xfrm>
          <a:prstGeom prst="rect">
            <a:avLst/>
          </a:prstGeom>
        </p:spPr>
      </p:pic>
      <p:pic>
        <p:nvPicPr>
          <p:cNvPr id="10" name="Picture 9">
            <a:extLst>
              <a:ext uri="{FF2B5EF4-FFF2-40B4-BE49-F238E27FC236}">
                <a16:creationId xmlns:a16="http://schemas.microsoft.com/office/drawing/2014/main" id="{100E1CE7-676A-297E-A796-8900638BF4BC}"/>
              </a:ext>
            </a:extLst>
          </p:cNvPr>
          <p:cNvPicPr>
            <a:picLocks noChangeAspect="1"/>
          </p:cNvPicPr>
          <p:nvPr/>
        </p:nvPicPr>
        <p:blipFill>
          <a:blip r:embed="rId5"/>
          <a:srcRect l="963" t="7093" b="4735"/>
          <a:stretch/>
        </p:blipFill>
        <p:spPr>
          <a:xfrm>
            <a:off x="3329608" y="4761430"/>
            <a:ext cx="8024191" cy="1348469"/>
          </a:xfrm>
          <a:prstGeom prst="rect">
            <a:avLst/>
          </a:prstGeom>
        </p:spPr>
      </p:pic>
      <p:sp>
        <p:nvSpPr>
          <p:cNvPr id="11" name="TextBox 10">
            <a:extLst>
              <a:ext uri="{FF2B5EF4-FFF2-40B4-BE49-F238E27FC236}">
                <a16:creationId xmlns:a16="http://schemas.microsoft.com/office/drawing/2014/main" id="{D17E104A-51F1-F375-4BD0-966F5D71387E}"/>
              </a:ext>
            </a:extLst>
          </p:cNvPr>
          <p:cNvSpPr txBox="1"/>
          <p:nvPr/>
        </p:nvSpPr>
        <p:spPr>
          <a:xfrm>
            <a:off x="5607324" y="1223182"/>
            <a:ext cx="3765275" cy="369332"/>
          </a:xfrm>
          <a:prstGeom prst="rect">
            <a:avLst/>
          </a:prstGeom>
          <a:noFill/>
        </p:spPr>
        <p:txBody>
          <a:bodyPr wrap="square" rtlCol="0">
            <a:spAutoFit/>
          </a:bodyPr>
          <a:lstStyle/>
          <a:p>
            <a:r>
              <a:rPr lang="en-US" altLang="zh-TW" dirty="0"/>
              <a:t>Payload Mass Range: 0~3000 kg</a:t>
            </a:r>
            <a:endParaRPr lang="zh-TW" altLang="en-US" dirty="0"/>
          </a:p>
        </p:txBody>
      </p:sp>
      <p:sp>
        <p:nvSpPr>
          <p:cNvPr id="13" name="TextBox 12">
            <a:extLst>
              <a:ext uri="{FF2B5EF4-FFF2-40B4-BE49-F238E27FC236}">
                <a16:creationId xmlns:a16="http://schemas.microsoft.com/office/drawing/2014/main" id="{3F85EE03-F347-543A-B24D-255A8CD717AF}"/>
              </a:ext>
            </a:extLst>
          </p:cNvPr>
          <p:cNvSpPr txBox="1"/>
          <p:nvPr/>
        </p:nvSpPr>
        <p:spPr>
          <a:xfrm>
            <a:off x="5607325" y="2834077"/>
            <a:ext cx="3765274" cy="369332"/>
          </a:xfrm>
          <a:prstGeom prst="rect">
            <a:avLst/>
          </a:prstGeom>
          <a:noFill/>
        </p:spPr>
        <p:txBody>
          <a:bodyPr wrap="square" rtlCol="0">
            <a:spAutoFit/>
          </a:bodyPr>
          <a:lstStyle/>
          <a:p>
            <a:r>
              <a:rPr lang="en-US" altLang="zh-TW" dirty="0"/>
              <a:t>Payload Mass Range: 3000~6000 kg</a:t>
            </a:r>
            <a:endParaRPr lang="zh-TW" altLang="en-US" dirty="0"/>
          </a:p>
        </p:txBody>
      </p:sp>
      <p:sp>
        <p:nvSpPr>
          <p:cNvPr id="14" name="TextBox 13">
            <a:extLst>
              <a:ext uri="{FF2B5EF4-FFF2-40B4-BE49-F238E27FC236}">
                <a16:creationId xmlns:a16="http://schemas.microsoft.com/office/drawing/2014/main" id="{38D2E6DE-0C41-1D56-A153-5B22B354A98C}"/>
              </a:ext>
            </a:extLst>
          </p:cNvPr>
          <p:cNvSpPr txBox="1"/>
          <p:nvPr/>
        </p:nvSpPr>
        <p:spPr>
          <a:xfrm>
            <a:off x="5607324" y="4444118"/>
            <a:ext cx="3765275" cy="369332"/>
          </a:xfrm>
          <a:prstGeom prst="rect">
            <a:avLst/>
          </a:prstGeom>
          <a:noFill/>
        </p:spPr>
        <p:txBody>
          <a:bodyPr wrap="square" rtlCol="0">
            <a:spAutoFit/>
          </a:bodyPr>
          <a:lstStyle/>
          <a:p>
            <a:r>
              <a:rPr lang="en-US" altLang="zh-TW" dirty="0"/>
              <a:t>Payload Mass Range: 6000~10000 kg</a:t>
            </a:r>
            <a:endParaRPr lang="zh-TW" altLang="en-US"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FA6D45A-C353-BF8D-C79D-76ECBC052A67}"/>
              </a:ext>
            </a:extLst>
          </p:cNvPr>
          <p:cNvPicPr>
            <a:picLocks noChangeAspect="1"/>
          </p:cNvPicPr>
          <p:nvPr/>
        </p:nvPicPr>
        <p:blipFill>
          <a:blip r:embed="rId3"/>
          <a:stretch>
            <a:fillRect/>
          </a:stretch>
        </p:blipFill>
        <p:spPr>
          <a:xfrm>
            <a:off x="6820244" y="4475335"/>
            <a:ext cx="4139920" cy="1379974"/>
          </a:xfrm>
          <a:prstGeom prst="rect">
            <a:avLst/>
          </a:prstGeom>
        </p:spPr>
      </p:pic>
      <p:pic>
        <p:nvPicPr>
          <p:cNvPr id="7" name="Picture 6">
            <a:extLst>
              <a:ext uri="{FF2B5EF4-FFF2-40B4-BE49-F238E27FC236}">
                <a16:creationId xmlns:a16="http://schemas.microsoft.com/office/drawing/2014/main" id="{CC3750D6-5C4E-53E1-F2AA-24C1F890ADC8}"/>
              </a:ext>
            </a:extLst>
          </p:cNvPr>
          <p:cNvPicPr>
            <a:picLocks noChangeAspect="1"/>
          </p:cNvPicPr>
          <p:nvPr/>
        </p:nvPicPr>
        <p:blipFill>
          <a:blip r:embed="rId4"/>
          <a:stretch>
            <a:fillRect/>
          </a:stretch>
        </p:blipFill>
        <p:spPr>
          <a:xfrm>
            <a:off x="6742132" y="2082114"/>
            <a:ext cx="4218032" cy="1458086"/>
          </a:xfrm>
          <a:prstGeom prst="rect">
            <a:avLst/>
          </a:prstGeom>
        </p:spPr>
      </p:pic>
      <p:sp>
        <p:nvSpPr>
          <p:cNvPr id="8" name="TextBox 7">
            <a:extLst>
              <a:ext uri="{FF2B5EF4-FFF2-40B4-BE49-F238E27FC236}">
                <a16:creationId xmlns:a16="http://schemas.microsoft.com/office/drawing/2014/main" id="{FF12E33C-7CE2-B94D-F806-2A32D3F2A3A9}"/>
              </a:ext>
            </a:extLst>
          </p:cNvPr>
          <p:cNvSpPr txBox="1"/>
          <p:nvPr/>
        </p:nvSpPr>
        <p:spPr>
          <a:xfrm>
            <a:off x="6931230" y="1712782"/>
            <a:ext cx="3917948" cy="369332"/>
          </a:xfrm>
          <a:prstGeom prst="rect">
            <a:avLst/>
          </a:prstGeom>
          <a:noFill/>
        </p:spPr>
        <p:txBody>
          <a:bodyPr wrap="square" rtlCol="0">
            <a:spAutoFit/>
          </a:bodyPr>
          <a:lstStyle/>
          <a:p>
            <a:r>
              <a:rPr lang="en-US" altLang="zh-TW" dirty="0"/>
              <a:t>Performance Metrics on Test Data Set</a:t>
            </a:r>
            <a:endParaRPr lang="zh-TW" altLang="en-US" dirty="0"/>
          </a:p>
        </p:txBody>
      </p:sp>
      <p:sp>
        <p:nvSpPr>
          <p:cNvPr id="10" name="TextBox 9">
            <a:extLst>
              <a:ext uri="{FF2B5EF4-FFF2-40B4-BE49-F238E27FC236}">
                <a16:creationId xmlns:a16="http://schemas.microsoft.com/office/drawing/2014/main" id="{98606A08-5479-179E-B718-53F012526136}"/>
              </a:ext>
            </a:extLst>
          </p:cNvPr>
          <p:cNvSpPr txBox="1"/>
          <p:nvPr/>
        </p:nvSpPr>
        <p:spPr>
          <a:xfrm>
            <a:off x="6931230" y="4106003"/>
            <a:ext cx="3917948" cy="369332"/>
          </a:xfrm>
          <a:prstGeom prst="rect">
            <a:avLst/>
          </a:prstGeom>
          <a:noFill/>
        </p:spPr>
        <p:txBody>
          <a:bodyPr wrap="square" rtlCol="0">
            <a:spAutoFit/>
          </a:bodyPr>
          <a:lstStyle/>
          <a:p>
            <a:r>
              <a:rPr lang="en-US" altLang="zh-TW" dirty="0"/>
              <a:t>Performance Metrics on Entire Data Set</a:t>
            </a:r>
            <a:endParaRPr lang="zh-TW" altLang="en-US" dirty="0"/>
          </a:p>
        </p:txBody>
      </p:sp>
      <p:sp>
        <p:nvSpPr>
          <p:cNvPr id="11" name="Content Placeholder 2">
            <a:extLst>
              <a:ext uri="{FF2B5EF4-FFF2-40B4-BE49-F238E27FC236}">
                <a16:creationId xmlns:a16="http://schemas.microsoft.com/office/drawing/2014/main" id="{7417EFA1-51C1-4995-B85C-BA3D53F083A3}"/>
              </a:ext>
            </a:extLst>
          </p:cNvPr>
          <p:cNvSpPr txBox="1">
            <a:spLocks/>
          </p:cNvSpPr>
          <p:nvPr/>
        </p:nvSpPr>
        <p:spPr>
          <a:xfrm>
            <a:off x="777239" y="1371600"/>
            <a:ext cx="5772647" cy="46539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All four methods show the same performance on the testing data. The reason could be the small sample size (18).</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performance on the entire data set, the SVM model has slightly higher metrics than the other three models, indicating the SVM method performs the best.</a:t>
            </a: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SVM Model</a:t>
            </a:r>
            <a:endParaRPr lang="en-US" dirty="0">
              <a:solidFill>
                <a:srgbClr val="0B49CB"/>
              </a:solidFill>
            </a:endParaRPr>
          </a:p>
        </p:txBody>
      </p:sp>
      <p:pic>
        <p:nvPicPr>
          <p:cNvPr id="3" name="Picture 2">
            <a:extLst>
              <a:ext uri="{FF2B5EF4-FFF2-40B4-BE49-F238E27FC236}">
                <a16:creationId xmlns:a16="http://schemas.microsoft.com/office/drawing/2014/main" id="{551CC35F-4EF0-F06A-0393-BE1F27F1F0EC}"/>
              </a:ext>
            </a:extLst>
          </p:cNvPr>
          <p:cNvPicPr>
            <a:picLocks noChangeAspect="1"/>
          </p:cNvPicPr>
          <p:nvPr/>
        </p:nvPicPr>
        <p:blipFill>
          <a:blip r:embed="rId3"/>
          <a:stretch>
            <a:fillRect/>
          </a:stretch>
        </p:blipFill>
        <p:spPr>
          <a:xfrm>
            <a:off x="6291607" y="1708460"/>
            <a:ext cx="4846330" cy="4160528"/>
          </a:xfrm>
          <a:prstGeom prst="rect">
            <a:avLst/>
          </a:prstGeom>
        </p:spPr>
      </p:pic>
      <p:sp>
        <p:nvSpPr>
          <p:cNvPr id="6" name="Content Placeholder 2">
            <a:extLst>
              <a:ext uri="{FF2B5EF4-FFF2-40B4-BE49-F238E27FC236}">
                <a16:creationId xmlns:a16="http://schemas.microsoft.com/office/drawing/2014/main" id="{63E37E0D-EB7E-14FF-4080-8B5BEFB443A8}"/>
              </a:ext>
            </a:extLst>
          </p:cNvPr>
          <p:cNvSpPr txBox="1">
            <a:spLocks/>
          </p:cNvSpPr>
          <p:nvPr/>
        </p:nvSpPr>
        <p:spPr>
          <a:xfrm>
            <a:off x="777239" y="1371600"/>
            <a:ext cx="5318761" cy="46539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Explanation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SVM Model has good overall performance</a:t>
            </a:r>
          </a:p>
          <a:p>
            <a:pPr algn="just">
              <a:lnSpc>
                <a:spcPct val="100000"/>
              </a:lnSpc>
              <a:spcBef>
                <a:spcPts val="1400"/>
              </a:spcBef>
            </a:pPr>
            <a:r>
              <a:rPr lang="en-US" sz="1800" dirty="0">
                <a:solidFill>
                  <a:schemeClr val="accent3">
                    <a:lumMod val="25000"/>
                  </a:schemeClr>
                </a:solidFill>
                <a:latin typeface="Abadi" panose="020B0604020104020204" pitchFamily="34" charset="0"/>
              </a:rPr>
              <a:t>SVM Model has difficulty distinguishing false positive (predicted label = land, true label = did not land) cases</a:t>
            </a: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7240" y="1371599"/>
            <a:ext cx="10515600" cy="4653973"/>
          </a:xfrm>
          <a:prstGeom prst="rect">
            <a:avLst/>
          </a:prstGeom>
        </p:spPr>
        <p:txBody>
          <a:bodyPr>
            <a:noAutofit/>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Most launches with payload mass over 8000 kg were successful.</a:t>
            </a:r>
          </a:p>
          <a:p>
            <a:pPr algn="just">
              <a:lnSpc>
                <a:spcPct val="100000"/>
              </a:lnSpc>
              <a:spcBef>
                <a:spcPts val="1400"/>
              </a:spcBef>
            </a:pPr>
            <a:r>
              <a:rPr lang="en-US" sz="2000" dirty="0">
                <a:solidFill>
                  <a:schemeClr val="accent3">
                    <a:lumMod val="25000"/>
                  </a:schemeClr>
                </a:solidFill>
                <a:latin typeface="Abadi" panose="020B0604020104020204" pitchFamily="34" charset="0"/>
              </a:rPr>
              <a:t>Orbits ES-L1, GEO, HEO, SSO have the highest success rate, 100%, while orbit SO has the lowest success rate, 0%.</a:t>
            </a:r>
          </a:p>
          <a:p>
            <a:pPr algn="just">
              <a:lnSpc>
                <a:spcPct val="100000"/>
              </a:lnSpc>
              <a:spcBef>
                <a:spcPts val="1400"/>
              </a:spcBef>
            </a:pPr>
            <a:r>
              <a:rPr lang="en-US" sz="2000" dirty="0">
                <a:solidFill>
                  <a:schemeClr val="accent3">
                    <a:lumMod val="25000"/>
                  </a:schemeClr>
                </a:solidFill>
                <a:latin typeface="Abadi" panose="020B0604020104020204" pitchFamily="34" charset="0"/>
              </a:rPr>
              <a:t>For Orbit LEO and ISS, there is positive relationship between payload mass and launch success.</a:t>
            </a:r>
          </a:p>
          <a:p>
            <a:pPr algn="just">
              <a:lnSpc>
                <a:spcPct val="100000"/>
              </a:lnSpc>
              <a:spcBef>
                <a:spcPts val="1400"/>
              </a:spcBef>
            </a:pPr>
            <a:r>
              <a:rPr lang="en-US" sz="2000" dirty="0">
                <a:solidFill>
                  <a:schemeClr val="accent3">
                    <a:lumMod val="25000"/>
                  </a:schemeClr>
                </a:solidFill>
                <a:latin typeface="Abadi" panose="020B0604020104020204" pitchFamily="34" charset="0"/>
              </a:rPr>
              <a:t>The success rate since 2013 kept increasing till 2020.</a:t>
            </a:r>
          </a:p>
          <a:p>
            <a:pPr algn="just">
              <a:lnSpc>
                <a:spcPct val="100000"/>
              </a:lnSpc>
              <a:spcBef>
                <a:spcPts val="1400"/>
              </a:spcBef>
            </a:pPr>
            <a:r>
              <a:rPr lang="en-US" altLang="zh-TW" sz="2000" dirty="0">
                <a:solidFill>
                  <a:schemeClr val="accent3">
                    <a:lumMod val="25000"/>
                  </a:schemeClr>
                </a:solidFill>
                <a:latin typeface="Abadi" panose="020B0604020104020204" pitchFamily="34" charset="0"/>
              </a:rPr>
              <a:t>All launch sites are in very close proximity to the equator as well as the coast.</a:t>
            </a: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solidFill>
                  <a:schemeClr val="accent3">
                    <a:lumMod val="25000"/>
                  </a:schemeClr>
                </a:solidFill>
                <a:latin typeface="Abadi" panose="020B0604020104020204" pitchFamily="34" charset="0"/>
              </a:rPr>
              <a:t>Launch Site KSC LC-39A has </a:t>
            </a:r>
            <a:r>
              <a:rPr lang="en-US" altLang="zh-TW" sz="2000" dirty="0">
                <a:solidFill>
                  <a:schemeClr val="accent3">
                    <a:lumMod val="25000"/>
                  </a:schemeClr>
                </a:solidFill>
                <a:latin typeface="Abadi" panose="020B0604020104020204" pitchFamily="34" charset="0"/>
              </a:rPr>
              <a:t>the most successful launches as well as the highest launch success rate.</a:t>
            </a:r>
          </a:p>
          <a:p>
            <a:pPr algn="just">
              <a:lnSpc>
                <a:spcPct val="100000"/>
              </a:lnSpc>
              <a:spcBef>
                <a:spcPts val="1400"/>
              </a:spcBef>
            </a:pPr>
            <a:r>
              <a:rPr lang="en-US" sz="2000" dirty="0">
                <a:solidFill>
                  <a:schemeClr val="accent3">
                    <a:lumMod val="25000"/>
                  </a:schemeClr>
                </a:solidFill>
                <a:latin typeface="Abadi" panose="020B0604020104020204" pitchFamily="34" charset="0"/>
              </a:rPr>
              <a:t>SVM model is the best algorithm for the launch success classification.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GitHub/</a:t>
            </a:r>
            <a:r>
              <a:rPr lang="en-US" sz="2200" dirty="0" err="1">
                <a:solidFill>
                  <a:schemeClr val="accent3">
                    <a:lumMod val="25000"/>
                  </a:schemeClr>
                </a:solidFill>
                <a:latin typeface="Abadi" panose="020B0604020104020204" pitchFamily="34" charset="0"/>
                <a:hlinkClick r:id="rId4"/>
              </a:rPr>
              <a:t>TienChiLin</a:t>
            </a:r>
            <a:r>
              <a:rPr lang="en-US" sz="2200" dirty="0">
                <a:solidFill>
                  <a:schemeClr val="accent3">
                    <a:lumMod val="25000"/>
                  </a:schemeClr>
                </a:solidFill>
                <a:latin typeface="Abadi" panose="020B0604020104020204" pitchFamily="34" charset="0"/>
                <a:hlinkClick r:id="rId4"/>
              </a:rPr>
              <a:t>/Applied-Data-</a:t>
            </a:r>
            <a:r>
              <a:rPr lang="en-US" sz="2200" dirty="0" err="1">
                <a:solidFill>
                  <a:schemeClr val="accent3">
                    <a:lumMod val="25000"/>
                  </a:schemeClr>
                </a:solidFill>
                <a:latin typeface="Abadi" panose="020B0604020104020204" pitchFamily="34" charset="0"/>
                <a:hlinkClick r:id="rId4"/>
              </a:rPr>
              <a:t>Science_Capstone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Applied Data Science Capstone Course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7240" y="1371600"/>
            <a:ext cx="10515600"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600" dirty="0">
                <a:solidFill>
                  <a:schemeClr val="tx1"/>
                </a:solidFill>
                <a:latin typeface="Abadi"/>
              </a:rPr>
              <a:t>Data collection</a:t>
            </a:r>
          </a:p>
          <a:p>
            <a:pPr lvl="1">
              <a:lnSpc>
                <a:spcPct val="120000"/>
              </a:lnSpc>
              <a:spcBef>
                <a:spcPts val="1400"/>
              </a:spcBef>
              <a:buFont typeface="Abadi" panose="020B0604020104020204" pitchFamily="34" charset="0"/>
              <a:buChar char="–"/>
            </a:pPr>
            <a:r>
              <a:rPr lang="en-US" sz="1400" dirty="0">
                <a:solidFill>
                  <a:schemeClr val="tx1"/>
                </a:solidFill>
                <a:latin typeface="Abadi"/>
              </a:rPr>
              <a:t>Launch data using SpaceX Rest API</a:t>
            </a:r>
          </a:p>
          <a:p>
            <a:pPr lvl="1">
              <a:lnSpc>
                <a:spcPct val="120000"/>
              </a:lnSpc>
              <a:spcBef>
                <a:spcPts val="1400"/>
              </a:spcBef>
              <a:buFont typeface="Abadi" panose="020B0604020104020204" pitchFamily="34" charset="0"/>
              <a:buChar char="–"/>
            </a:pPr>
            <a:r>
              <a:rPr lang="en-US" sz="1400" dirty="0">
                <a:solidFill>
                  <a:schemeClr val="tx1"/>
                </a:solidFill>
                <a:latin typeface="Abadi"/>
              </a:rPr>
              <a:t>Launch records from Wikipedia using Web Scraping</a:t>
            </a:r>
          </a:p>
          <a:p>
            <a:pPr>
              <a:lnSpc>
                <a:spcPct val="120000"/>
              </a:lnSpc>
              <a:spcBef>
                <a:spcPts val="1400"/>
              </a:spcBef>
            </a:pPr>
            <a:r>
              <a:rPr lang="en-US" sz="1600" dirty="0">
                <a:solidFill>
                  <a:schemeClr val="tx1"/>
                </a:solidFill>
                <a:latin typeface="Abadi"/>
              </a:rPr>
              <a:t>Data wrangling</a:t>
            </a:r>
          </a:p>
          <a:p>
            <a:pPr lvl="1">
              <a:lnSpc>
                <a:spcPct val="120000"/>
              </a:lnSpc>
              <a:spcBef>
                <a:spcPts val="1400"/>
              </a:spcBef>
              <a:buFont typeface="Abadi" panose="020B0604020104020204" pitchFamily="34" charset="0"/>
              <a:buChar char="–"/>
            </a:pPr>
            <a:r>
              <a:rPr lang="en-US" sz="1400" dirty="0">
                <a:solidFill>
                  <a:schemeClr val="tx1"/>
                </a:solidFill>
                <a:latin typeface="Abadi"/>
              </a:rPr>
              <a:t>Filtering data, dealing with missing values</a:t>
            </a:r>
          </a:p>
          <a:p>
            <a:pPr lvl="1">
              <a:lnSpc>
                <a:spcPct val="120000"/>
              </a:lnSpc>
              <a:spcBef>
                <a:spcPts val="1400"/>
              </a:spcBef>
              <a:buFont typeface="Abadi" panose="020B0604020104020204" pitchFamily="34" charset="0"/>
              <a:buChar char="–"/>
            </a:pPr>
            <a:r>
              <a:rPr lang="en-US" sz="1400" dirty="0">
                <a:solidFill>
                  <a:schemeClr val="tx1"/>
                </a:solidFill>
                <a:latin typeface="Abadi"/>
              </a:rPr>
              <a:t>Labeling landing outcome as 0 (failure) / 1(success)</a:t>
            </a:r>
          </a:p>
          <a:p>
            <a:pPr>
              <a:lnSpc>
                <a:spcPct val="120000"/>
              </a:lnSpc>
              <a:spcBef>
                <a:spcPts val="1400"/>
              </a:spcBef>
            </a:pPr>
            <a:r>
              <a:rPr lang="en-US" sz="1600" dirty="0">
                <a:solidFill>
                  <a:schemeClr val="tx1"/>
                </a:solidFill>
                <a:latin typeface="Abadi"/>
              </a:rPr>
              <a:t>Exploratory data analysis (EDA) using visualization and SQL</a:t>
            </a:r>
          </a:p>
          <a:p>
            <a:pPr>
              <a:lnSpc>
                <a:spcPct val="120000"/>
              </a:lnSpc>
              <a:spcBef>
                <a:spcPts val="1400"/>
              </a:spcBef>
            </a:pPr>
            <a:r>
              <a:rPr lang="en-US" sz="1600" dirty="0">
                <a:solidFill>
                  <a:schemeClr val="tx1"/>
                </a:solidFill>
                <a:latin typeface="Abadi"/>
              </a:rPr>
              <a:t>Interactive visual analytics using Folium and </a:t>
            </a:r>
            <a:r>
              <a:rPr lang="en-US" sz="1600" dirty="0" err="1">
                <a:solidFill>
                  <a:schemeClr val="tx1"/>
                </a:solidFill>
                <a:latin typeface="Abadi"/>
              </a:rPr>
              <a:t>Plotly</a:t>
            </a:r>
            <a:r>
              <a:rPr lang="en-US" sz="1600" dirty="0">
                <a:solidFill>
                  <a:schemeClr val="tx1"/>
                </a:solidFill>
                <a:latin typeface="Abadi"/>
              </a:rPr>
              <a:t> Dash</a:t>
            </a:r>
          </a:p>
          <a:p>
            <a:pPr>
              <a:lnSpc>
                <a:spcPct val="120000"/>
              </a:lnSpc>
              <a:spcBef>
                <a:spcPts val="1400"/>
              </a:spcBef>
            </a:pPr>
            <a:r>
              <a:rPr lang="en-US" sz="1600" dirty="0">
                <a:solidFill>
                  <a:schemeClr val="tx1"/>
                </a:solidFill>
                <a:latin typeface="Abadi"/>
              </a:rPr>
              <a:t>Predictive analysis using classification models</a:t>
            </a:r>
          </a:p>
          <a:p>
            <a:pPr lvl="1">
              <a:lnSpc>
                <a:spcPct val="120000"/>
              </a:lnSpc>
              <a:spcBef>
                <a:spcPts val="1400"/>
              </a:spcBef>
              <a:buFont typeface="Abadi" panose="020B0604020104020204" pitchFamily="34" charset="0"/>
              <a:buChar char="–"/>
            </a:pPr>
            <a:r>
              <a:rPr lang="en-US" sz="1400" dirty="0">
                <a:solidFill>
                  <a:schemeClr val="tx1"/>
                </a:solidFill>
                <a:latin typeface="Abadi"/>
              </a:rPr>
              <a:t>Feature engineering with </a:t>
            </a:r>
            <a:r>
              <a:rPr lang="en-US" sz="1400" dirty="0" err="1">
                <a:solidFill>
                  <a:schemeClr val="tx1"/>
                </a:solidFill>
                <a:latin typeface="Abadi"/>
              </a:rPr>
              <a:t>OneHotEncoder</a:t>
            </a:r>
            <a:endParaRPr lang="en-US" sz="1400" dirty="0">
              <a:solidFill>
                <a:schemeClr val="tx1"/>
              </a:solidFill>
              <a:latin typeface="Abadi"/>
            </a:endParaRPr>
          </a:p>
          <a:p>
            <a:pPr lvl="1">
              <a:lnSpc>
                <a:spcPct val="120000"/>
              </a:lnSpc>
              <a:spcBef>
                <a:spcPts val="1400"/>
              </a:spcBef>
              <a:buFont typeface="Abadi" panose="020B0604020104020204" pitchFamily="34" charset="0"/>
              <a:buChar char="–"/>
            </a:pPr>
            <a:r>
              <a:rPr lang="en-US" sz="1400" dirty="0">
                <a:solidFill>
                  <a:schemeClr val="tx1"/>
                </a:solidFill>
                <a:latin typeface="Abadi"/>
              </a:rPr>
              <a:t>Grid search for hyperparameter tuning</a:t>
            </a:r>
          </a:p>
          <a:p>
            <a:pPr lvl="1">
              <a:lnSpc>
                <a:spcPct val="120000"/>
              </a:lnSpc>
              <a:spcBef>
                <a:spcPts val="1400"/>
              </a:spcBef>
              <a:buFont typeface="Abadi" panose="020B0604020104020204" pitchFamily="34" charset="0"/>
              <a:buChar char="–"/>
            </a:pPr>
            <a:r>
              <a:rPr lang="en-US" sz="1400" dirty="0">
                <a:solidFill>
                  <a:schemeClr val="tx1"/>
                </a:solidFill>
                <a:latin typeface="Abadi"/>
              </a:rPr>
              <a:t>Algorithms with Logistic regression, Support vector machine (SVM), Decision tree, and K-nearest neighbor (KNN) </a:t>
            </a:r>
          </a:p>
          <a:p>
            <a:pPr>
              <a:lnSpc>
                <a:spcPct val="120000"/>
              </a:lnSpc>
              <a:spcBef>
                <a:spcPts val="1400"/>
              </a:spcBef>
            </a:pPr>
            <a:endParaRPr lang="en-US" sz="1400" dirty="0">
              <a:solidFill>
                <a:schemeClr val="tx1"/>
              </a:solidFill>
              <a:latin typeface="Abadi"/>
            </a:endParaRPr>
          </a:p>
          <a:p>
            <a:pPr>
              <a:lnSpc>
                <a:spcPct val="100000"/>
              </a:lnSpc>
              <a:spcBef>
                <a:spcPts val="1400"/>
              </a:spcBef>
            </a:pPr>
            <a:endParaRPr lang="en-US" sz="1400" dirty="0">
              <a:solidFill>
                <a:schemeClr val="tx1"/>
              </a:solidFill>
              <a:latin typeface="Abadi"/>
            </a:endParaRPr>
          </a:p>
          <a:p>
            <a:pPr>
              <a:lnSpc>
                <a:spcPct val="100000"/>
              </a:lnSpc>
              <a:spcBef>
                <a:spcPts val="1400"/>
              </a:spcBef>
            </a:pPr>
            <a:endParaRPr lang="en-US" sz="1400" dirty="0">
              <a:solidFill>
                <a:schemeClr val="tx1"/>
              </a:solidFill>
              <a:latin typeface="Abadi"/>
            </a:endParaRPr>
          </a:p>
          <a:p>
            <a:pPr>
              <a:lnSpc>
                <a:spcPct val="100000"/>
              </a:lnSpc>
              <a:spcBef>
                <a:spcPts val="1400"/>
              </a:spcBef>
            </a:pPr>
            <a:endParaRPr lang="en-US" sz="1400" dirty="0">
              <a:solidFill>
                <a:schemeClr val="tx1"/>
              </a:solidFill>
              <a:latin typeface="Abadi"/>
            </a:endParaRPr>
          </a:p>
          <a:p>
            <a:pPr>
              <a:lnSpc>
                <a:spcPct val="100000"/>
              </a:lnSpc>
              <a:spcBef>
                <a:spcPts val="1400"/>
              </a:spcBef>
            </a:pPr>
            <a:endParaRPr lang="en-US" sz="14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40" y="1371600"/>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In this stage, we collected launch data via SpaceX REST API calls and launch records via Web scraping of the SpaceX Wikipedia. Both collected data are crucial for complete launch information and further comprehensive analysis.</a:t>
            </a:r>
          </a:p>
          <a:p>
            <a:pPr>
              <a:lnSpc>
                <a:spcPct val="100000"/>
              </a:lnSpc>
              <a:spcBef>
                <a:spcPts val="1400"/>
              </a:spcBef>
            </a:pPr>
            <a:r>
              <a:rPr lang="en-US" sz="2200" dirty="0">
                <a:solidFill>
                  <a:schemeClr val="accent3">
                    <a:lumMod val="25000"/>
                  </a:schemeClr>
                </a:solidFill>
                <a:latin typeface="Abadi" panose="020B0604020104020204" pitchFamily="34" charset="0"/>
              </a:rPr>
              <a:t>Launch data via SpaceX REST API</a:t>
            </a:r>
          </a:p>
          <a:p>
            <a:pPr marL="457200" lvl="1" indent="0">
              <a:lnSpc>
                <a:spcPct val="100000"/>
              </a:lnSpc>
              <a:spcBef>
                <a:spcPts val="1400"/>
              </a:spcBef>
              <a:buNone/>
            </a:pPr>
            <a:r>
              <a:rPr lang="en-US" sz="1800" dirty="0" err="1">
                <a:solidFill>
                  <a:schemeClr val="accent3">
                    <a:lumMod val="25000"/>
                  </a:schemeClr>
                </a:solidFill>
                <a:latin typeface="Abadi" panose="020B0604020104020204" pitchFamily="34" charset="0"/>
              </a:rPr>
              <a:t>FlightNumber</a:t>
            </a:r>
            <a:r>
              <a:rPr lang="en-US" sz="1800" dirty="0">
                <a:solidFill>
                  <a:schemeClr val="accent3">
                    <a:lumMod val="25000"/>
                  </a:schemeClr>
                </a:solidFill>
                <a:latin typeface="Abadi" panose="020B0604020104020204" pitchFamily="34" charset="0"/>
              </a:rPr>
              <a:t>, Date,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Outcome, Flights, </a:t>
            </a:r>
            <a:r>
              <a:rPr lang="en-US" sz="1800" dirty="0" err="1">
                <a:solidFill>
                  <a:schemeClr val="accent3">
                    <a:lumMod val="25000"/>
                  </a:schemeClr>
                </a:solidFill>
                <a:latin typeface="Abadi" panose="020B0604020104020204" pitchFamily="34" charset="0"/>
              </a:rPr>
              <a:t>GridFins</a:t>
            </a:r>
            <a:r>
              <a:rPr lang="en-US" sz="1800" dirty="0">
                <a:solidFill>
                  <a:schemeClr val="accent3">
                    <a:lumMod val="25000"/>
                  </a:schemeClr>
                </a:solidFill>
                <a:latin typeface="Abadi" panose="020B0604020104020204" pitchFamily="34" charset="0"/>
              </a:rPr>
              <a:t>, Reused, Legs, </a:t>
            </a:r>
            <a:r>
              <a:rPr lang="en-US" sz="1800" dirty="0" err="1">
                <a:solidFill>
                  <a:schemeClr val="accent3">
                    <a:lumMod val="25000"/>
                  </a:schemeClr>
                </a:solidFill>
                <a:latin typeface="Abadi" panose="020B0604020104020204" pitchFamily="34" charset="0"/>
              </a:rPr>
              <a:t>LandingPad</a:t>
            </a:r>
            <a:r>
              <a:rPr lang="en-US" sz="1800" dirty="0">
                <a:solidFill>
                  <a:schemeClr val="accent3">
                    <a:lumMod val="25000"/>
                  </a:schemeClr>
                </a:solidFill>
                <a:latin typeface="Abadi" panose="020B0604020104020204" pitchFamily="34" charset="0"/>
              </a:rPr>
              <a:t>, Block, </a:t>
            </a:r>
            <a:r>
              <a:rPr lang="en-US" sz="1800" dirty="0" err="1">
                <a:solidFill>
                  <a:schemeClr val="accent3">
                    <a:lumMod val="25000"/>
                  </a:schemeClr>
                </a:solidFill>
                <a:latin typeface="Abadi" panose="020B0604020104020204" pitchFamily="34" charset="0"/>
              </a:rPr>
              <a:t>ReusedCount</a:t>
            </a:r>
            <a:r>
              <a:rPr lang="en-US" sz="1800"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Launch Records via Wikipedia Web scraping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Flight No., Launch site, Payload,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4E59B72C-C8FC-225F-0B29-416C40B49C67}"/>
              </a:ext>
            </a:extLst>
          </p:cNvPr>
          <p:cNvSpPr txBox="1"/>
          <p:nvPr/>
        </p:nvSpPr>
        <p:spPr>
          <a:xfrm>
            <a:off x="4475921" y="6242545"/>
            <a:ext cx="3240156" cy="369332"/>
          </a:xfrm>
          <a:prstGeom prst="rect">
            <a:avLst/>
          </a:prstGeom>
          <a:noFill/>
        </p:spPr>
        <p:txBody>
          <a:bodyPr wrap="square" rtlCol="0">
            <a:spAutoFit/>
          </a:bodyPr>
          <a:lstStyle/>
          <a:p>
            <a:pPr algn="ctr"/>
            <a:r>
              <a:rPr lang="en-US" altLang="zh-TW" dirty="0">
                <a:hlinkClick r:id="rId3"/>
              </a:rPr>
              <a:t>GitHub URL: Data Collection API</a:t>
            </a:r>
            <a:endParaRPr lang="en-US" altLang="zh-TW" dirty="0"/>
          </a:p>
        </p:txBody>
      </p:sp>
      <p:graphicFrame>
        <p:nvGraphicFramePr>
          <p:cNvPr id="7" name="Diagram 6">
            <a:extLst>
              <a:ext uri="{FF2B5EF4-FFF2-40B4-BE49-F238E27FC236}">
                <a16:creationId xmlns:a16="http://schemas.microsoft.com/office/drawing/2014/main" id="{17654F38-746E-B219-E63D-AE7791457056}"/>
              </a:ext>
            </a:extLst>
          </p:cNvPr>
          <p:cNvGraphicFramePr/>
          <p:nvPr>
            <p:extLst>
              <p:ext uri="{D42A27DB-BD31-4B8C-83A1-F6EECF244321}">
                <p14:modId xmlns:p14="http://schemas.microsoft.com/office/powerpoint/2010/main" val="493856422"/>
              </p:ext>
            </p:extLst>
          </p:nvPr>
        </p:nvGraphicFramePr>
        <p:xfrm>
          <a:off x="2563764" y="1461292"/>
          <a:ext cx="7064471" cy="456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7240" y="5486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DE0DB9EF-0CA4-F8DD-EDB1-AA37C820E34D}"/>
              </a:ext>
            </a:extLst>
          </p:cNvPr>
          <p:cNvGraphicFramePr/>
          <p:nvPr>
            <p:extLst>
              <p:ext uri="{D42A27DB-BD31-4B8C-83A1-F6EECF244321}">
                <p14:modId xmlns:p14="http://schemas.microsoft.com/office/powerpoint/2010/main" val="1473226"/>
              </p:ext>
            </p:extLst>
          </p:nvPr>
        </p:nvGraphicFramePr>
        <p:xfrm>
          <a:off x="2563764" y="1461292"/>
          <a:ext cx="7064471" cy="456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BD7421B-3822-B3AE-2BB7-D5DCA9A97D82}"/>
              </a:ext>
            </a:extLst>
          </p:cNvPr>
          <p:cNvSpPr txBox="1"/>
          <p:nvPr/>
        </p:nvSpPr>
        <p:spPr>
          <a:xfrm>
            <a:off x="4475921" y="6242545"/>
            <a:ext cx="3240156" cy="369332"/>
          </a:xfrm>
          <a:prstGeom prst="rect">
            <a:avLst/>
          </a:prstGeom>
          <a:noFill/>
        </p:spPr>
        <p:txBody>
          <a:bodyPr wrap="square" rtlCol="0">
            <a:spAutoFit/>
          </a:bodyPr>
          <a:lstStyle/>
          <a:p>
            <a:pPr algn="ctr"/>
            <a:r>
              <a:rPr lang="en-US" altLang="zh-TW" dirty="0">
                <a:hlinkClick r:id="rId8"/>
              </a:rPr>
              <a:t>GitHub URL: Data Web Scraping</a:t>
            </a:r>
            <a:endParaRPr lang="en-US" altLang="zh-TW"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669</TotalTime>
  <Words>2355</Words>
  <Application>Microsoft Office PowerPoint</Application>
  <PresentationFormat>Widescreen</PresentationFormat>
  <Paragraphs>315</Paragraphs>
  <Slides>49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inter</vt:lpstr>
      <vt:lpstr>system-ui</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Visualization</vt:lpstr>
      <vt:lpstr>PowerPoint Presentation</vt:lpstr>
      <vt:lpstr>PowerPoint Presentation</vt:lpstr>
      <vt:lpstr>PowerPoint Presentation</vt:lpstr>
      <vt:lpstr>PowerPoint Presentation</vt:lpstr>
      <vt:lpstr>PowerPoint Presentation</vt:lpstr>
      <vt:lpstr>PowerPoint Presentation</vt:lpstr>
      <vt:lpstr>EDA with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Tien-Chi Lin</cp:lastModifiedBy>
  <cp:revision>229</cp:revision>
  <dcterms:created xsi:type="dcterms:W3CDTF">2021-04-29T18:58:34Z</dcterms:created>
  <dcterms:modified xsi:type="dcterms:W3CDTF">2025-01-08T11:43:32Z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